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3" r:id="rId17"/>
    <p:sldId id="271" r:id="rId18"/>
    <p:sldId id="285" r:id="rId19"/>
    <p:sldId id="272" r:id="rId20"/>
    <p:sldId id="282" r:id="rId21"/>
    <p:sldId id="273" r:id="rId22"/>
    <p:sldId id="274" r:id="rId23"/>
    <p:sldId id="276" r:id="rId24"/>
    <p:sldId id="277" r:id="rId25"/>
    <p:sldId id="278" r:id="rId26"/>
    <p:sldId id="280" r:id="rId27"/>
    <p:sldId id="281" r:id="rId28"/>
    <p:sldId id="284" r:id="rId29"/>
    <p:sldId id="286" r:id="rId30"/>
    <p:sldId id="287" r:id="rId31"/>
    <p:sldId id="2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11"/>
    <p:restoredTop sz="94698"/>
  </p:normalViewPr>
  <p:slideViewPr>
    <p:cSldViewPr snapToGrid="0">
      <p:cViewPr varScale="1">
        <p:scale>
          <a:sx n="123" d="100"/>
          <a:sy n="123" d="100"/>
        </p:scale>
        <p:origin x="21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1E8C5-ECEC-4688-863B-C7BEC91038F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93CD98A2-7881-42ED-BE97-8C03CCC296C1}">
      <dgm:prSet/>
      <dgm:spPr/>
      <dgm:t>
        <a:bodyPr/>
        <a:lstStyle/>
        <a:p>
          <a:r>
            <a:rPr lang="en-US"/>
            <a:t>Patient name: John Doe</a:t>
          </a:r>
        </a:p>
      </dgm:t>
    </dgm:pt>
    <dgm:pt modelId="{89BC5047-E5FC-4181-BAE7-1CFE9046E11D}" type="parTrans" cxnId="{61B49090-F961-491F-ADCE-80321D86D90E}">
      <dgm:prSet/>
      <dgm:spPr/>
      <dgm:t>
        <a:bodyPr/>
        <a:lstStyle/>
        <a:p>
          <a:endParaRPr lang="en-US"/>
        </a:p>
      </dgm:t>
    </dgm:pt>
    <dgm:pt modelId="{AF00368D-94B4-4752-8B7E-F3929B8A1FD2}" type="sibTrans" cxnId="{61B49090-F961-491F-ADCE-80321D86D90E}">
      <dgm:prSet/>
      <dgm:spPr/>
      <dgm:t>
        <a:bodyPr/>
        <a:lstStyle/>
        <a:p>
          <a:endParaRPr lang="en-US"/>
        </a:p>
      </dgm:t>
    </dgm:pt>
    <dgm:pt modelId="{60235B72-2ADA-44CF-A239-19D90BF71C43}">
      <dgm:prSet/>
      <dgm:spPr/>
      <dgm:t>
        <a:bodyPr/>
        <a:lstStyle/>
        <a:p>
          <a:r>
            <a:rPr lang="en-US"/>
            <a:t>Patient ID number: 15700</a:t>
          </a:r>
        </a:p>
      </dgm:t>
    </dgm:pt>
    <dgm:pt modelId="{511FF3B8-D4F8-48AF-87A7-DB3C36CF285B}" type="parTrans" cxnId="{EA174508-AB85-4A1D-8863-1836E74913AB}">
      <dgm:prSet/>
      <dgm:spPr/>
      <dgm:t>
        <a:bodyPr/>
        <a:lstStyle/>
        <a:p>
          <a:endParaRPr lang="en-US"/>
        </a:p>
      </dgm:t>
    </dgm:pt>
    <dgm:pt modelId="{292A3D39-B210-4EAE-BA6C-17888604744D}" type="sibTrans" cxnId="{EA174508-AB85-4A1D-8863-1836E74913AB}">
      <dgm:prSet/>
      <dgm:spPr/>
      <dgm:t>
        <a:bodyPr/>
        <a:lstStyle/>
        <a:p>
          <a:endParaRPr lang="en-US"/>
        </a:p>
      </dgm:t>
    </dgm:pt>
    <dgm:pt modelId="{64AD4726-1703-49D2-91C6-AF28B5AE0BDC}">
      <dgm:prSet/>
      <dgm:spPr/>
      <dgm:t>
        <a:bodyPr/>
        <a:lstStyle/>
        <a:p>
          <a:r>
            <a:rPr lang="en-US"/>
            <a:t>Age: 42 years old</a:t>
          </a:r>
        </a:p>
      </dgm:t>
    </dgm:pt>
    <dgm:pt modelId="{4CE3C308-1A81-4C30-9081-F4985FAA84D7}" type="parTrans" cxnId="{7A4ED321-8A05-4FA8-848A-270D8C88CFB5}">
      <dgm:prSet/>
      <dgm:spPr/>
      <dgm:t>
        <a:bodyPr/>
        <a:lstStyle/>
        <a:p>
          <a:endParaRPr lang="en-US"/>
        </a:p>
      </dgm:t>
    </dgm:pt>
    <dgm:pt modelId="{3210C6AD-3EDA-48D0-A858-1F3429BCD356}" type="sibTrans" cxnId="{7A4ED321-8A05-4FA8-848A-270D8C88CFB5}">
      <dgm:prSet/>
      <dgm:spPr/>
      <dgm:t>
        <a:bodyPr/>
        <a:lstStyle/>
        <a:p>
          <a:endParaRPr lang="en-US"/>
        </a:p>
      </dgm:t>
    </dgm:pt>
    <dgm:pt modelId="{5FB7642E-6A01-4D7D-ADA5-34C90EB8B435}">
      <dgm:prSet/>
      <dgm:spPr/>
      <dgm:t>
        <a:bodyPr/>
        <a:lstStyle/>
        <a:p>
          <a:r>
            <a:rPr lang="en-US"/>
            <a:t>Gender: Male</a:t>
          </a:r>
        </a:p>
      </dgm:t>
    </dgm:pt>
    <dgm:pt modelId="{518560A9-8BD9-42C9-9307-C7290159643C}" type="parTrans" cxnId="{6E1E4596-64D5-4C1F-A8AF-D345A7F169F8}">
      <dgm:prSet/>
      <dgm:spPr/>
      <dgm:t>
        <a:bodyPr/>
        <a:lstStyle/>
        <a:p>
          <a:endParaRPr lang="en-US"/>
        </a:p>
      </dgm:t>
    </dgm:pt>
    <dgm:pt modelId="{0474342A-8961-4FA1-9CD0-1F1F7DBB6F91}" type="sibTrans" cxnId="{6E1E4596-64D5-4C1F-A8AF-D345A7F169F8}">
      <dgm:prSet/>
      <dgm:spPr/>
      <dgm:t>
        <a:bodyPr/>
        <a:lstStyle/>
        <a:p>
          <a:endParaRPr lang="en-US"/>
        </a:p>
      </dgm:t>
    </dgm:pt>
    <dgm:pt modelId="{B12EC056-F1D1-4C8F-91D6-E3524AE8307C}">
      <dgm:prSet/>
      <dgm:spPr/>
      <dgm:t>
        <a:bodyPr/>
        <a:lstStyle/>
        <a:p>
          <a:r>
            <a:rPr lang="en-US"/>
            <a:t>Race/ ethnicity: Hispanic</a:t>
          </a:r>
        </a:p>
      </dgm:t>
    </dgm:pt>
    <dgm:pt modelId="{FE2664DC-6FB4-4E43-82F1-0F65EB869D93}" type="parTrans" cxnId="{B53EFA2B-4FE3-4368-88E7-02EC3CCAE1CD}">
      <dgm:prSet/>
      <dgm:spPr/>
      <dgm:t>
        <a:bodyPr/>
        <a:lstStyle/>
        <a:p>
          <a:endParaRPr lang="en-US"/>
        </a:p>
      </dgm:t>
    </dgm:pt>
    <dgm:pt modelId="{CC6DFF98-9998-4479-8784-103B9058CF49}" type="sibTrans" cxnId="{B53EFA2B-4FE3-4368-88E7-02EC3CCAE1CD}">
      <dgm:prSet/>
      <dgm:spPr/>
      <dgm:t>
        <a:bodyPr/>
        <a:lstStyle/>
        <a:p>
          <a:endParaRPr lang="en-US"/>
        </a:p>
      </dgm:t>
    </dgm:pt>
    <dgm:pt modelId="{088B1663-D4F9-4328-A74C-D8DF4520F5B9}">
      <dgm:prSet/>
      <dgm:spPr/>
      <dgm:t>
        <a:bodyPr/>
        <a:lstStyle/>
        <a:p>
          <a:r>
            <a:rPr lang="en-US"/>
            <a:t>The patient’s chief complaint: No chief complaint </a:t>
          </a:r>
        </a:p>
      </dgm:t>
    </dgm:pt>
    <dgm:pt modelId="{FE78185B-5CF6-4582-B59E-3CFEFB8CB71F}" type="parTrans" cxnId="{55806E19-DAB1-46EC-8CFA-EFF07C2A0B83}">
      <dgm:prSet/>
      <dgm:spPr/>
      <dgm:t>
        <a:bodyPr/>
        <a:lstStyle/>
        <a:p>
          <a:endParaRPr lang="en-US"/>
        </a:p>
      </dgm:t>
    </dgm:pt>
    <dgm:pt modelId="{F7192449-EEF1-44A6-8AFB-823699E5720F}" type="sibTrans" cxnId="{55806E19-DAB1-46EC-8CFA-EFF07C2A0B83}">
      <dgm:prSet/>
      <dgm:spPr/>
      <dgm:t>
        <a:bodyPr/>
        <a:lstStyle/>
        <a:p>
          <a:endParaRPr lang="en-US"/>
        </a:p>
      </dgm:t>
    </dgm:pt>
    <dgm:pt modelId="{2A48B6B6-7AF1-094B-82A3-48F774FFCC6C}" type="pres">
      <dgm:prSet presAssocID="{3901E8C5-ECEC-4688-863B-C7BEC91038F4}" presName="diagram" presStyleCnt="0">
        <dgm:presLayoutVars>
          <dgm:dir/>
          <dgm:resizeHandles val="exact"/>
        </dgm:presLayoutVars>
      </dgm:prSet>
      <dgm:spPr/>
    </dgm:pt>
    <dgm:pt modelId="{BA033557-8A86-264D-80D3-1FD464E06777}" type="pres">
      <dgm:prSet presAssocID="{93CD98A2-7881-42ED-BE97-8C03CCC296C1}" presName="node" presStyleLbl="node1" presStyleIdx="0" presStyleCnt="6">
        <dgm:presLayoutVars>
          <dgm:bulletEnabled val="1"/>
        </dgm:presLayoutVars>
      </dgm:prSet>
      <dgm:spPr/>
    </dgm:pt>
    <dgm:pt modelId="{10E0A4A0-565F-1A40-A16A-74C64D929CA4}" type="pres">
      <dgm:prSet presAssocID="{AF00368D-94B4-4752-8B7E-F3929B8A1FD2}" presName="sibTrans" presStyleCnt="0"/>
      <dgm:spPr/>
    </dgm:pt>
    <dgm:pt modelId="{91857BBA-58B8-F840-8BDD-01B5B9F9C251}" type="pres">
      <dgm:prSet presAssocID="{60235B72-2ADA-44CF-A239-19D90BF71C43}" presName="node" presStyleLbl="node1" presStyleIdx="1" presStyleCnt="6">
        <dgm:presLayoutVars>
          <dgm:bulletEnabled val="1"/>
        </dgm:presLayoutVars>
      </dgm:prSet>
      <dgm:spPr/>
    </dgm:pt>
    <dgm:pt modelId="{0961B5A9-3747-C845-BD6D-AB13F1AC5CEE}" type="pres">
      <dgm:prSet presAssocID="{292A3D39-B210-4EAE-BA6C-17888604744D}" presName="sibTrans" presStyleCnt="0"/>
      <dgm:spPr/>
    </dgm:pt>
    <dgm:pt modelId="{8514B89B-71DD-4142-BF23-7ACC853181BE}" type="pres">
      <dgm:prSet presAssocID="{64AD4726-1703-49D2-91C6-AF28B5AE0BDC}" presName="node" presStyleLbl="node1" presStyleIdx="2" presStyleCnt="6">
        <dgm:presLayoutVars>
          <dgm:bulletEnabled val="1"/>
        </dgm:presLayoutVars>
      </dgm:prSet>
      <dgm:spPr/>
    </dgm:pt>
    <dgm:pt modelId="{FDDA5E81-1B24-D648-B0F5-3A8E32451842}" type="pres">
      <dgm:prSet presAssocID="{3210C6AD-3EDA-48D0-A858-1F3429BCD356}" presName="sibTrans" presStyleCnt="0"/>
      <dgm:spPr/>
    </dgm:pt>
    <dgm:pt modelId="{7E364FFA-8AC1-C548-A60F-F710E26AC4AC}" type="pres">
      <dgm:prSet presAssocID="{5FB7642E-6A01-4D7D-ADA5-34C90EB8B435}" presName="node" presStyleLbl="node1" presStyleIdx="3" presStyleCnt="6">
        <dgm:presLayoutVars>
          <dgm:bulletEnabled val="1"/>
        </dgm:presLayoutVars>
      </dgm:prSet>
      <dgm:spPr/>
    </dgm:pt>
    <dgm:pt modelId="{C7B5C883-515D-1345-8296-7857CFFB4992}" type="pres">
      <dgm:prSet presAssocID="{0474342A-8961-4FA1-9CD0-1F1F7DBB6F91}" presName="sibTrans" presStyleCnt="0"/>
      <dgm:spPr/>
    </dgm:pt>
    <dgm:pt modelId="{DD51D2B2-E647-1D4F-B4CD-C76A88BEC98A}" type="pres">
      <dgm:prSet presAssocID="{B12EC056-F1D1-4C8F-91D6-E3524AE8307C}" presName="node" presStyleLbl="node1" presStyleIdx="4" presStyleCnt="6">
        <dgm:presLayoutVars>
          <dgm:bulletEnabled val="1"/>
        </dgm:presLayoutVars>
      </dgm:prSet>
      <dgm:spPr/>
    </dgm:pt>
    <dgm:pt modelId="{7F86CD83-FFCF-9B40-890B-17F1410BADFD}" type="pres">
      <dgm:prSet presAssocID="{CC6DFF98-9998-4479-8784-103B9058CF49}" presName="sibTrans" presStyleCnt="0"/>
      <dgm:spPr/>
    </dgm:pt>
    <dgm:pt modelId="{233DE23F-1ED5-AA49-A3BC-C6B941EB617E}" type="pres">
      <dgm:prSet presAssocID="{088B1663-D4F9-4328-A74C-D8DF4520F5B9}" presName="node" presStyleLbl="node1" presStyleIdx="5" presStyleCnt="6">
        <dgm:presLayoutVars>
          <dgm:bulletEnabled val="1"/>
        </dgm:presLayoutVars>
      </dgm:prSet>
      <dgm:spPr/>
    </dgm:pt>
  </dgm:ptLst>
  <dgm:cxnLst>
    <dgm:cxn modelId="{EA174508-AB85-4A1D-8863-1836E74913AB}" srcId="{3901E8C5-ECEC-4688-863B-C7BEC91038F4}" destId="{60235B72-2ADA-44CF-A239-19D90BF71C43}" srcOrd="1" destOrd="0" parTransId="{511FF3B8-D4F8-48AF-87A7-DB3C36CF285B}" sibTransId="{292A3D39-B210-4EAE-BA6C-17888604744D}"/>
    <dgm:cxn modelId="{419D4E0F-8B04-A246-830F-09C1FD331709}" type="presOf" srcId="{B12EC056-F1D1-4C8F-91D6-E3524AE8307C}" destId="{DD51D2B2-E647-1D4F-B4CD-C76A88BEC98A}" srcOrd="0" destOrd="0" presId="urn:microsoft.com/office/officeart/2005/8/layout/default"/>
    <dgm:cxn modelId="{55806E19-DAB1-46EC-8CFA-EFF07C2A0B83}" srcId="{3901E8C5-ECEC-4688-863B-C7BEC91038F4}" destId="{088B1663-D4F9-4328-A74C-D8DF4520F5B9}" srcOrd="5" destOrd="0" parTransId="{FE78185B-5CF6-4582-B59E-3CFEFB8CB71F}" sibTransId="{F7192449-EEF1-44A6-8AFB-823699E5720F}"/>
    <dgm:cxn modelId="{D0B8241D-7DFB-D141-9700-2AEF2EB7D703}" type="presOf" srcId="{3901E8C5-ECEC-4688-863B-C7BEC91038F4}" destId="{2A48B6B6-7AF1-094B-82A3-48F774FFCC6C}" srcOrd="0" destOrd="0" presId="urn:microsoft.com/office/officeart/2005/8/layout/default"/>
    <dgm:cxn modelId="{CADDB821-0D37-1442-A4B8-B7802D8C8EB0}" type="presOf" srcId="{93CD98A2-7881-42ED-BE97-8C03CCC296C1}" destId="{BA033557-8A86-264D-80D3-1FD464E06777}" srcOrd="0" destOrd="0" presId="urn:microsoft.com/office/officeart/2005/8/layout/default"/>
    <dgm:cxn modelId="{7A4ED321-8A05-4FA8-848A-270D8C88CFB5}" srcId="{3901E8C5-ECEC-4688-863B-C7BEC91038F4}" destId="{64AD4726-1703-49D2-91C6-AF28B5AE0BDC}" srcOrd="2" destOrd="0" parTransId="{4CE3C308-1A81-4C30-9081-F4985FAA84D7}" sibTransId="{3210C6AD-3EDA-48D0-A858-1F3429BCD356}"/>
    <dgm:cxn modelId="{B53EFA2B-4FE3-4368-88E7-02EC3CCAE1CD}" srcId="{3901E8C5-ECEC-4688-863B-C7BEC91038F4}" destId="{B12EC056-F1D1-4C8F-91D6-E3524AE8307C}" srcOrd="4" destOrd="0" parTransId="{FE2664DC-6FB4-4E43-82F1-0F65EB869D93}" sibTransId="{CC6DFF98-9998-4479-8784-103B9058CF49}"/>
    <dgm:cxn modelId="{1ACB064F-ED3A-D446-83D9-F7F187110DB0}" type="presOf" srcId="{088B1663-D4F9-4328-A74C-D8DF4520F5B9}" destId="{233DE23F-1ED5-AA49-A3BC-C6B941EB617E}" srcOrd="0" destOrd="0" presId="urn:microsoft.com/office/officeart/2005/8/layout/default"/>
    <dgm:cxn modelId="{03674268-8F27-3F4C-A686-8F9A274B0C6B}" type="presOf" srcId="{5FB7642E-6A01-4D7D-ADA5-34C90EB8B435}" destId="{7E364FFA-8AC1-C548-A60F-F710E26AC4AC}" srcOrd="0" destOrd="0" presId="urn:microsoft.com/office/officeart/2005/8/layout/default"/>
    <dgm:cxn modelId="{61B49090-F961-491F-ADCE-80321D86D90E}" srcId="{3901E8C5-ECEC-4688-863B-C7BEC91038F4}" destId="{93CD98A2-7881-42ED-BE97-8C03CCC296C1}" srcOrd="0" destOrd="0" parTransId="{89BC5047-E5FC-4181-BAE7-1CFE9046E11D}" sibTransId="{AF00368D-94B4-4752-8B7E-F3929B8A1FD2}"/>
    <dgm:cxn modelId="{6E1E4596-64D5-4C1F-A8AF-D345A7F169F8}" srcId="{3901E8C5-ECEC-4688-863B-C7BEC91038F4}" destId="{5FB7642E-6A01-4D7D-ADA5-34C90EB8B435}" srcOrd="3" destOrd="0" parTransId="{518560A9-8BD9-42C9-9307-C7290159643C}" sibTransId="{0474342A-8961-4FA1-9CD0-1F1F7DBB6F91}"/>
    <dgm:cxn modelId="{667DF4BE-27DD-E348-A7F1-947B926FBF67}" type="presOf" srcId="{60235B72-2ADA-44CF-A239-19D90BF71C43}" destId="{91857BBA-58B8-F840-8BDD-01B5B9F9C251}" srcOrd="0" destOrd="0" presId="urn:microsoft.com/office/officeart/2005/8/layout/default"/>
    <dgm:cxn modelId="{F219A3C2-4C2E-5E4F-9282-F2FDE8FF7BE3}" type="presOf" srcId="{64AD4726-1703-49D2-91C6-AF28B5AE0BDC}" destId="{8514B89B-71DD-4142-BF23-7ACC853181BE}" srcOrd="0" destOrd="0" presId="urn:microsoft.com/office/officeart/2005/8/layout/default"/>
    <dgm:cxn modelId="{6FB35B56-8075-854E-86B4-E34C490933D1}" type="presParOf" srcId="{2A48B6B6-7AF1-094B-82A3-48F774FFCC6C}" destId="{BA033557-8A86-264D-80D3-1FD464E06777}" srcOrd="0" destOrd="0" presId="urn:microsoft.com/office/officeart/2005/8/layout/default"/>
    <dgm:cxn modelId="{87B227E7-F73C-EB4A-92C4-BA73B03129E7}" type="presParOf" srcId="{2A48B6B6-7AF1-094B-82A3-48F774FFCC6C}" destId="{10E0A4A0-565F-1A40-A16A-74C64D929CA4}" srcOrd="1" destOrd="0" presId="urn:microsoft.com/office/officeart/2005/8/layout/default"/>
    <dgm:cxn modelId="{E66DE9E3-38A1-7A44-869C-6B06F9526BD5}" type="presParOf" srcId="{2A48B6B6-7AF1-094B-82A3-48F774FFCC6C}" destId="{91857BBA-58B8-F840-8BDD-01B5B9F9C251}" srcOrd="2" destOrd="0" presId="urn:microsoft.com/office/officeart/2005/8/layout/default"/>
    <dgm:cxn modelId="{61ABCC74-A691-FB41-959B-7B1CC39068F4}" type="presParOf" srcId="{2A48B6B6-7AF1-094B-82A3-48F774FFCC6C}" destId="{0961B5A9-3747-C845-BD6D-AB13F1AC5CEE}" srcOrd="3" destOrd="0" presId="urn:microsoft.com/office/officeart/2005/8/layout/default"/>
    <dgm:cxn modelId="{E988C46C-21D8-4C48-B0AA-650C2E6BCFCA}" type="presParOf" srcId="{2A48B6B6-7AF1-094B-82A3-48F774FFCC6C}" destId="{8514B89B-71DD-4142-BF23-7ACC853181BE}" srcOrd="4" destOrd="0" presId="urn:microsoft.com/office/officeart/2005/8/layout/default"/>
    <dgm:cxn modelId="{B80213BD-3899-344E-B495-EB562068587F}" type="presParOf" srcId="{2A48B6B6-7AF1-094B-82A3-48F774FFCC6C}" destId="{FDDA5E81-1B24-D648-B0F5-3A8E32451842}" srcOrd="5" destOrd="0" presId="urn:microsoft.com/office/officeart/2005/8/layout/default"/>
    <dgm:cxn modelId="{5B26B391-2B13-1C49-9153-1219A7B6EAC8}" type="presParOf" srcId="{2A48B6B6-7AF1-094B-82A3-48F774FFCC6C}" destId="{7E364FFA-8AC1-C548-A60F-F710E26AC4AC}" srcOrd="6" destOrd="0" presId="urn:microsoft.com/office/officeart/2005/8/layout/default"/>
    <dgm:cxn modelId="{33501191-1DA2-FD4B-BF80-78735941922F}" type="presParOf" srcId="{2A48B6B6-7AF1-094B-82A3-48F774FFCC6C}" destId="{C7B5C883-515D-1345-8296-7857CFFB4992}" srcOrd="7" destOrd="0" presId="urn:microsoft.com/office/officeart/2005/8/layout/default"/>
    <dgm:cxn modelId="{EF205DFE-471A-DF46-9FB9-25BC93F93782}" type="presParOf" srcId="{2A48B6B6-7AF1-094B-82A3-48F774FFCC6C}" destId="{DD51D2B2-E647-1D4F-B4CD-C76A88BEC98A}" srcOrd="8" destOrd="0" presId="urn:microsoft.com/office/officeart/2005/8/layout/default"/>
    <dgm:cxn modelId="{075BDEFC-553D-AC45-81DF-F75676731E28}" type="presParOf" srcId="{2A48B6B6-7AF1-094B-82A3-48F774FFCC6C}" destId="{7F86CD83-FFCF-9B40-890B-17F1410BADFD}" srcOrd="9" destOrd="0" presId="urn:microsoft.com/office/officeart/2005/8/layout/default"/>
    <dgm:cxn modelId="{A1EF9A67-C6AC-A84E-AA25-51A2308E7F98}" type="presParOf" srcId="{2A48B6B6-7AF1-094B-82A3-48F774FFCC6C}" destId="{233DE23F-1ED5-AA49-A3BC-C6B941EB617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D30C3B-913F-4A56-8DC3-A9653F26CEF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C27FDF6-57FE-493D-8E94-D3B1A3FDF727}">
      <dgm:prSet/>
      <dgm:spPr/>
      <dgm:t>
        <a:bodyPr/>
        <a:lstStyle/>
        <a:p>
          <a:r>
            <a:rPr lang="en-US"/>
            <a:t>Marital Status: Married</a:t>
          </a:r>
        </a:p>
      </dgm:t>
    </dgm:pt>
    <dgm:pt modelId="{F69BD3BF-E63C-40F9-B257-E9F8FF4B2976}" type="parTrans" cxnId="{DB543703-C63E-4EE8-97A5-229D381CAF6F}">
      <dgm:prSet/>
      <dgm:spPr/>
      <dgm:t>
        <a:bodyPr/>
        <a:lstStyle/>
        <a:p>
          <a:endParaRPr lang="en-US"/>
        </a:p>
      </dgm:t>
    </dgm:pt>
    <dgm:pt modelId="{2D088829-8070-4838-ACE6-443E188B0F17}" type="sibTrans" cxnId="{DB543703-C63E-4EE8-97A5-229D381CAF6F}">
      <dgm:prSet/>
      <dgm:spPr/>
      <dgm:t>
        <a:bodyPr/>
        <a:lstStyle/>
        <a:p>
          <a:endParaRPr lang="en-US"/>
        </a:p>
      </dgm:t>
    </dgm:pt>
    <dgm:pt modelId="{59864671-ED05-4A90-90E3-FFC12D72F5C5}">
      <dgm:prSet/>
      <dgm:spPr/>
      <dgm:t>
        <a:bodyPr/>
        <a:lstStyle/>
        <a:p>
          <a:r>
            <a:rPr lang="en-US"/>
            <a:t>Occupation: Producer/ Musician</a:t>
          </a:r>
        </a:p>
      </dgm:t>
    </dgm:pt>
    <dgm:pt modelId="{D9BC74E1-84B6-4545-81E1-79D2B10578EE}" type="parTrans" cxnId="{5EB8DF68-D90E-47A7-BD4D-D827FC616C40}">
      <dgm:prSet/>
      <dgm:spPr/>
      <dgm:t>
        <a:bodyPr/>
        <a:lstStyle/>
        <a:p>
          <a:endParaRPr lang="en-US"/>
        </a:p>
      </dgm:t>
    </dgm:pt>
    <dgm:pt modelId="{1DE033A4-B3C6-47F2-A03B-2A9C6A95717B}" type="sibTrans" cxnId="{5EB8DF68-D90E-47A7-BD4D-D827FC616C40}">
      <dgm:prSet/>
      <dgm:spPr/>
      <dgm:t>
        <a:bodyPr/>
        <a:lstStyle/>
        <a:p>
          <a:endParaRPr lang="en-US"/>
        </a:p>
      </dgm:t>
    </dgm:pt>
    <dgm:pt modelId="{844AEF01-B292-4BFA-BDE4-1E274B09A598}">
      <dgm:prSet/>
      <dgm:spPr/>
      <dgm:t>
        <a:bodyPr/>
        <a:lstStyle/>
        <a:p>
          <a:r>
            <a:rPr lang="en-US"/>
            <a:t>Children: Four</a:t>
          </a:r>
        </a:p>
      </dgm:t>
    </dgm:pt>
    <dgm:pt modelId="{251841AA-A7B8-4DE4-82B2-62134707FA9B}" type="parTrans" cxnId="{A7AD486A-CA99-4112-9D4E-BF28B75DA7F7}">
      <dgm:prSet/>
      <dgm:spPr/>
      <dgm:t>
        <a:bodyPr/>
        <a:lstStyle/>
        <a:p>
          <a:endParaRPr lang="en-US"/>
        </a:p>
      </dgm:t>
    </dgm:pt>
    <dgm:pt modelId="{543749BE-E93D-4866-9ABC-02F9E69493FB}" type="sibTrans" cxnId="{A7AD486A-CA99-4112-9D4E-BF28B75DA7F7}">
      <dgm:prSet/>
      <dgm:spPr/>
      <dgm:t>
        <a:bodyPr/>
        <a:lstStyle/>
        <a:p>
          <a:endParaRPr lang="en-US"/>
        </a:p>
      </dgm:t>
    </dgm:pt>
    <dgm:pt modelId="{D45070FA-D0C3-43AB-9CBB-71F3C3979003}">
      <dgm:prSet/>
      <dgm:spPr/>
      <dgm:t>
        <a:bodyPr/>
        <a:lstStyle/>
        <a:p>
          <a:r>
            <a:rPr lang="en-US"/>
            <a:t>Education: High School Diploma</a:t>
          </a:r>
        </a:p>
      </dgm:t>
    </dgm:pt>
    <dgm:pt modelId="{F22C5DCB-7A75-4BCC-9A2A-F2E29A8F28B4}" type="parTrans" cxnId="{465B5CD3-4BCD-4761-BEAE-5A7D966A5854}">
      <dgm:prSet/>
      <dgm:spPr/>
      <dgm:t>
        <a:bodyPr/>
        <a:lstStyle/>
        <a:p>
          <a:endParaRPr lang="en-US"/>
        </a:p>
      </dgm:t>
    </dgm:pt>
    <dgm:pt modelId="{77A8D470-FB54-4ADA-923B-9118C2F0418C}" type="sibTrans" cxnId="{465B5CD3-4BCD-4761-BEAE-5A7D966A5854}">
      <dgm:prSet/>
      <dgm:spPr/>
      <dgm:t>
        <a:bodyPr/>
        <a:lstStyle/>
        <a:p>
          <a:endParaRPr lang="en-US"/>
        </a:p>
      </dgm:t>
    </dgm:pt>
    <dgm:pt modelId="{FAC35393-3767-9E4F-B056-E3981F7F0719}" type="pres">
      <dgm:prSet presAssocID="{D3D30C3B-913F-4A56-8DC3-A9653F26CEF3}" presName="linear" presStyleCnt="0">
        <dgm:presLayoutVars>
          <dgm:animLvl val="lvl"/>
          <dgm:resizeHandles val="exact"/>
        </dgm:presLayoutVars>
      </dgm:prSet>
      <dgm:spPr/>
    </dgm:pt>
    <dgm:pt modelId="{EFF2F68D-913E-0042-ABC0-B3E73FB38565}" type="pres">
      <dgm:prSet presAssocID="{BC27FDF6-57FE-493D-8E94-D3B1A3FDF727}" presName="parentText" presStyleLbl="node1" presStyleIdx="0" presStyleCnt="4">
        <dgm:presLayoutVars>
          <dgm:chMax val="0"/>
          <dgm:bulletEnabled val="1"/>
        </dgm:presLayoutVars>
      </dgm:prSet>
      <dgm:spPr/>
    </dgm:pt>
    <dgm:pt modelId="{0A3DAF80-02A5-E74E-90C1-0EFF79DE6799}" type="pres">
      <dgm:prSet presAssocID="{2D088829-8070-4838-ACE6-443E188B0F17}" presName="spacer" presStyleCnt="0"/>
      <dgm:spPr/>
    </dgm:pt>
    <dgm:pt modelId="{0447365E-A96B-024E-9843-022F1333CF22}" type="pres">
      <dgm:prSet presAssocID="{59864671-ED05-4A90-90E3-FFC12D72F5C5}" presName="parentText" presStyleLbl="node1" presStyleIdx="1" presStyleCnt="4">
        <dgm:presLayoutVars>
          <dgm:chMax val="0"/>
          <dgm:bulletEnabled val="1"/>
        </dgm:presLayoutVars>
      </dgm:prSet>
      <dgm:spPr/>
    </dgm:pt>
    <dgm:pt modelId="{29D81B13-9B4F-3A46-B991-47FEBA4AD939}" type="pres">
      <dgm:prSet presAssocID="{1DE033A4-B3C6-47F2-A03B-2A9C6A95717B}" presName="spacer" presStyleCnt="0"/>
      <dgm:spPr/>
    </dgm:pt>
    <dgm:pt modelId="{45E0E38E-3228-0D45-A27A-E0047AA646FB}" type="pres">
      <dgm:prSet presAssocID="{844AEF01-B292-4BFA-BDE4-1E274B09A598}" presName="parentText" presStyleLbl="node1" presStyleIdx="2" presStyleCnt="4">
        <dgm:presLayoutVars>
          <dgm:chMax val="0"/>
          <dgm:bulletEnabled val="1"/>
        </dgm:presLayoutVars>
      </dgm:prSet>
      <dgm:spPr/>
    </dgm:pt>
    <dgm:pt modelId="{525044CF-890C-E649-8C67-7105474259F5}" type="pres">
      <dgm:prSet presAssocID="{543749BE-E93D-4866-9ABC-02F9E69493FB}" presName="spacer" presStyleCnt="0"/>
      <dgm:spPr/>
    </dgm:pt>
    <dgm:pt modelId="{132877DB-27FF-B944-9399-DA0B961FFA97}" type="pres">
      <dgm:prSet presAssocID="{D45070FA-D0C3-43AB-9CBB-71F3C3979003}" presName="parentText" presStyleLbl="node1" presStyleIdx="3" presStyleCnt="4">
        <dgm:presLayoutVars>
          <dgm:chMax val="0"/>
          <dgm:bulletEnabled val="1"/>
        </dgm:presLayoutVars>
      </dgm:prSet>
      <dgm:spPr/>
    </dgm:pt>
  </dgm:ptLst>
  <dgm:cxnLst>
    <dgm:cxn modelId="{DB543703-C63E-4EE8-97A5-229D381CAF6F}" srcId="{D3D30C3B-913F-4A56-8DC3-A9653F26CEF3}" destId="{BC27FDF6-57FE-493D-8E94-D3B1A3FDF727}" srcOrd="0" destOrd="0" parTransId="{F69BD3BF-E63C-40F9-B257-E9F8FF4B2976}" sibTransId="{2D088829-8070-4838-ACE6-443E188B0F17}"/>
    <dgm:cxn modelId="{61540C0B-BF77-D840-9089-9ACCAD6FE427}" type="presOf" srcId="{D45070FA-D0C3-43AB-9CBB-71F3C3979003}" destId="{132877DB-27FF-B944-9399-DA0B961FFA97}" srcOrd="0" destOrd="0" presId="urn:microsoft.com/office/officeart/2005/8/layout/vList2"/>
    <dgm:cxn modelId="{D4CF493C-781B-BA4B-B53D-B47ADBDCD6D5}" type="presOf" srcId="{844AEF01-B292-4BFA-BDE4-1E274B09A598}" destId="{45E0E38E-3228-0D45-A27A-E0047AA646FB}" srcOrd="0" destOrd="0" presId="urn:microsoft.com/office/officeart/2005/8/layout/vList2"/>
    <dgm:cxn modelId="{7EC65A54-1D71-B448-8C58-C8952CD8D05A}" type="presOf" srcId="{BC27FDF6-57FE-493D-8E94-D3B1A3FDF727}" destId="{EFF2F68D-913E-0042-ABC0-B3E73FB38565}" srcOrd="0" destOrd="0" presId="urn:microsoft.com/office/officeart/2005/8/layout/vList2"/>
    <dgm:cxn modelId="{0658A265-2B1F-9646-B52A-35C5B0334503}" type="presOf" srcId="{59864671-ED05-4A90-90E3-FFC12D72F5C5}" destId="{0447365E-A96B-024E-9843-022F1333CF22}" srcOrd="0" destOrd="0" presId="urn:microsoft.com/office/officeart/2005/8/layout/vList2"/>
    <dgm:cxn modelId="{5EB8DF68-D90E-47A7-BD4D-D827FC616C40}" srcId="{D3D30C3B-913F-4A56-8DC3-A9653F26CEF3}" destId="{59864671-ED05-4A90-90E3-FFC12D72F5C5}" srcOrd="1" destOrd="0" parTransId="{D9BC74E1-84B6-4545-81E1-79D2B10578EE}" sibTransId="{1DE033A4-B3C6-47F2-A03B-2A9C6A95717B}"/>
    <dgm:cxn modelId="{A7AD486A-CA99-4112-9D4E-BF28B75DA7F7}" srcId="{D3D30C3B-913F-4A56-8DC3-A9653F26CEF3}" destId="{844AEF01-B292-4BFA-BDE4-1E274B09A598}" srcOrd="2" destOrd="0" parTransId="{251841AA-A7B8-4DE4-82B2-62134707FA9B}" sibTransId="{543749BE-E93D-4866-9ABC-02F9E69493FB}"/>
    <dgm:cxn modelId="{465B5CD3-4BCD-4761-BEAE-5A7D966A5854}" srcId="{D3D30C3B-913F-4A56-8DC3-A9653F26CEF3}" destId="{D45070FA-D0C3-43AB-9CBB-71F3C3979003}" srcOrd="3" destOrd="0" parTransId="{F22C5DCB-7A75-4BCC-9A2A-F2E29A8F28B4}" sibTransId="{77A8D470-FB54-4ADA-923B-9118C2F0418C}"/>
    <dgm:cxn modelId="{BC50ECD7-0B17-C445-BE77-06B912F52A09}" type="presOf" srcId="{D3D30C3B-913F-4A56-8DC3-A9653F26CEF3}" destId="{FAC35393-3767-9E4F-B056-E3981F7F0719}" srcOrd="0" destOrd="0" presId="urn:microsoft.com/office/officeart/2005/8/layout/vList2"/>
    <dgm:cxn modelId="{F7A1BB8C-DDB0-1A49-A27D-3107C28B3D3A}" type="presParOf" srcId="{FAC35393-3767-9E4F-B056-E3981F7F0719}" destId="{EFF2F68D-913E-0042-ABC0-B3E73FB38565}" srcOrd="0" destOrd="0" presId="urn:microsoft.com/office/officeart/2005/8/layout/vList2"/>
    <dgm:cxn modelId="{C59CABC3-A6AC-E54A-B173-C677C6C65F6F}" type="presParOf" srcId="{FAC35393-3767-9E4F-B056-E3981F7F0719}" destId="{0A3DAF80-02A5-E74E-90C1-0EFF79DE6799}" srcOrd="1" destOrd="0" presId="urn:microsoft.com/office/officeart/2005/8/layout/vList2"/>
    <dgm:cxn modelId="{EC93A7E3-E1DB-0243-BF2B-C0D455C2BE3C}" type="presParOf" srcId="{FAC35393-3767-9E4F-B056-E3981F7F0719}" destId="{0447365E-A96B-024E-9843-022F1333CF22}" srcOrd="2" destOrd="0" presId="urn:microsoft.com/office/officeart/2005/8/layout/vList2"/>
    <dgm:cxn modelId="{579A2FD8-A39F-1D4D-B19B-5CB63DB90271}" type="presParOf" srcId="{FAC35393-3767-9E4F-B056-E3981F7F0719}" destId="{29D81B13-9B4F-3A46-B991-47FEBA4AD939}" srcOrd="3" destOrd="0" presId="urn:microsoft.com/office/officeart/2005/8/layout/vList2"/>
    <dgm:cxn modelId="{E09FA7E8-7081-8B41-979C-948D5A58F004}" type="presParOf" srcId="{FAC35393-3767-9E4F-B056-E3981F7F0719}" destId="{45E0E38E-3228-0D45-A27A-E0047AA646FB}" srcOrd="4" destOrd="0" presId="urn:microsoft.com/office/officeart/2005/8/layout/vList2"/>
    <dgm:cxn modelId="{14A930C3-2DEA-0546-8580-19A0345B3EDD}" type="presParOf" srcId="{FAC35393-3767-9E4F-B056-E3981F7F0719}" destId="{525044CF-890C-E649-8C67-7105474259F5}" srcOrd="5" destOrd="0" presId="urn:microsoft.com/office/officeart/2005/8/layout/vList2"/>
    <dgm:cxn modelId="{989914AA-8AB5-3D42-B252-816D05416962}" type="presParOf" srcId="{FAC35393-3767-9E4F-B056-E3981F7F0719}" destId="{132877DB-27FF-B944-9399-DA0B961FFA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E7854-776C-404A-951F-EF3D96A253A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0EFC36-77E8-4207-A693-868A225D305B}">
      <dgm:prSet/>
      <dgm:spPr/>
      <dgm:t>
        <a:bodyPr/>
        <a:lstStyle/>
        <a:p>
          <a:r>
            <a:rPr lang="en-US"/>
            <a:t>Symptoms: Patient does not report with any pain</a:t>
          </a:r>
        </a:p>
      </dgm:t>
    </dgm:pt>
    <dgm:pt modelId="{408ECD12-21A0-4DDF-8D36-6A7ED0E15668}" type="parTrans" cxnId="{28B9BC83-ED4F-4581-B635-048F2200E7F6}">
      <dgm:prSet/>
      <dgm:spPr/>
      <dgm:t>
        <a:bodyPr/>
        <a:lstStyle/>
        <a:p>
          <a:endParaRPr lang="en-US"/>
        </a:p>
      </dgm:t>
    </dgm:pt>
    <dgm:pt modelId="{9343929B-98C3-42BE-AB9E-DC96732E568D}" type="sibTrans" cxnId="{28B9BC83-ED4F-4581-B635-048F2200E7F6}">
      <dgm:prSet/>
      <dgm:spPr/>
      <dgm:t>
        <a:bodyPr/>
        <a:lstStyle/>
        <a:p>
          <a:endParaRPr lang="en-US"/>
        </a:p>
      </dgm:t>
    </dgm:pt>
    <dgm:pt modelId="{F9C4A8A8-792A-4A45-AD96-7286EEFDF5BF}">
      <dgm:prSet/>
      <dgm:spPr/>
      <dgm:t>
        <a:bodyPr/>
        <a:lstStyle/>
        <a:p>
          <a:r>
            <a:rPr lang="en-US" dirty="0"/>
            <a:t>Last dental visit: Patient has never been to the dentist until previously going to Access where they stated he needed a deep cleaning. He got an FMX there on September 25 but could not get in for a cleaning due to limited booking, and them booking him months out.</a:t>
          </a:r>
        </a:p>
      </dgm:t>
    </dgm:pt>
    <dgm:pt modelId="{A1EA0450-3DE5-4996-A575-CCF09BC7BAE7}" type="parTrans" cxnId="{F389F5B4-4479-4CF7-AABE-142482DEB48D}">
      <dgm:prSet/>
      <dgm:spPr/>
      <dgm:t>
        <a:bodyPr/>
        <a:lstStyle/>
        <a:p>
          <a:endParaRPr lang="en-US"/>
        </a:p>
      </dgm:t>
    </dgm:pt>
    <dgm:pt modelId="{2070F3F1-BD3D-4E7B-9A42-BE5B4C803CC8}" type="sibTrans" cxnId="{F389F5B4-4479-4CF7-AABE-142482DEB48D}">
      <dgm:prSet/>
      <dgm:spPr/>
      <dgm:t>
        <a:bodyPr/>
        <a:lstStyle/>
        <a:p>
          <a:endParaRPr lang="en-US"/>
        </a:p>
      </dgm:t>
    </dgm:pt>
    <dgm:pt modelId="{EEFA3F86-1688-4348-B0C9-6373812CC190}">
      <dgm:prSet/>
      <dgm:spPr/>
      <dgm:t>
        <a:bodyPr/>
        <a:lstStyle/>
        <a:p>
          <a:r>
            <a:rPr lang="en-US" dirty="0"/>
            <a:t>Routine oral hygiene: Brushes with a soft end manual toothbrush twice a day and flosses trice a day.</a:t>
          </a:r>
        </a:p>
      </dgm:t>
    </dgm:pt>
    <dgm:pt modelId="{DDC148F3-EEA5-493E-B640-4255C9298BD9}" type="parTrans" cxnId="{717E13DD-4BC0-4686-ABD6-5462B76F50A1}">
      <dgm:prSet/>
      <dgm:spPr/>
      <dgm:t>
        <a:bodyPr/>
        <a:lstStyle/>
        <a:p>
          <a:endParaRPr lang="en-US"/>
        </a:p>
      </dgm:t>
    </dgm:pt>
    <dgm:pt modelId="{9A160CDC-5911-4BC8-AC2C-F1FAC34F78C3}" type="sibTrans" cxnId="{717E13DD-4BC0-4686-ABD6-5462B76F50A1}">
      <dgm:prSet/>
      <dgm:spPr/>
      <dgm:t>
        <a:bodyPr/>
        <a:lstStyle/>
        <a:p>
          <a:endParaRPr lang="en-US"/>
        </a:p>
      </dgm:t>
    </dgm:pt>
    <dgm:pt modelId="{9F92B42A-BA75-469E-A903-84B10AF45D38}" type="pres">
      <dgm:prSet presAssocID="{17EE7854-776C-404A-951F-EF3D96A253A1}" presName="root" presStyleCnt="0">
        <dgm:presLayoutVars>
          <dgm:dir/>
          <dgm:resizeHandles val="exact"/>
        </dgm:presLayoutVars>
      </dgm:prSet>
      <dgm:spPr/>
    </dgm:pt>
    <dgm:pt modelId="{D93D2ADF-6AC7-4193-A021-8F40A6380315}" type="pres">
      <dgm:prSet presAssocID="{5E0EFC36-77E8-4207-A693-868A225D305B}" presName="compNode" presStyleCnt="0"/>
      <dgm:spPr/>
    </dgm:pt>
    <dgm:pt modelId="{2E971B08-D5AF-4323-8C3F-CA02A5E46EB6}" type="pres">
      <dgm:prSet presAssocID="{5E0EFC36-77E8-4207-A693-868A225D305B}" presName="bgRect" presStyleLbl="bgShp" presStyleIdx="0" presStyleCnt="3"/>
      <dgm:spPr/>
    </dgm:pt>
    <dgm:pt modelId="{687014B8-564C-4BE5-93BD-103D6A18AF5B}" type="pres">
      <dgm:prSet presAssocID="{5E0EFC36-77E8-4207-A693-868A225D30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8D1E94ED-29D4-4A2B-A6C7-1E8C02AD437A}" type="pres">
      <dgm:prSet presAssocID="{5E0EFC36-77E8-4207-A693-868A225D305B}" presName="spaceRect" presStyleCnt="0"/>
      <dgm:spPr/>
    </dgm:pt>
    <dgm:pt modelId="{3DF79325-8B78-4304-B78D-4ABEDD9A2149}" type="pres">
      <dgm:prSet presAssocID="{5E0EFC36-77E8-4207-A693-868A225D305B}" presName="parTx" presStyleLbl="revTx" presStyleIdx="0" presStyleCnt="3">
        <dgm:presLayoutVars>
          <dgm:chMax val="0"/>
          <dgm:chPref val="0"/>
        </dgm:presLayoutVars>
      </dgm:prSet>
      <dgm:spPr/>
    </dgm:pt>
    <dgm:pt modelId="{4DE92536-85C1-45DF-8D4C-6E09F1CE9A46}" type="pres">
      <dgm:prSet presAssocID="{9343929B-98C3-42BE-AB9E-DC96732E568D}" presName="sibTrans" presStyleCnt="0"/>
      <dgm:spPr/>
    </dgm:pt>
    <dgm:pt modelId="{EB76E330-8104-48F2-93E9-233056B079E7}" type="pres">
      <dgm:prSet presAssocID="{F9C4A8A8-792A-4A45-AD96-7286EEFDF5BF}" presName="compNode" presStyleCnt="0"/>
      <dgm:spPr/>
    </dgm:pt>
    <dgm:pt modelId="{AC9BD062-9B16-4E12-9FD5-FC955A9DC50C}" type="pres">
      <dgm:prSet presAssocID="{F9C4A8A8-792A-4A45-AD96-7286EEFDF5BF}" presName="bgRect" presStyleLbl="bgShp" presStyleIdx="1" presStyleCnt="3"/>
      <dgm:spPr/>
    </dgm:pt>
    <dgm:pt modelId="{CED45704-6096-4D6C-A376-24302DC8C0DD}" type="pres">
      <dgm:prSet presAssocID="{F9C4A8A8-792A-4A45-AD96-7286EEFDF5B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
        </a:ext>
      </dgm:extLst>
    </dgm:pt>
    <dgm:pt modelId="{7D4468A3-8232-4FBA-8868-F72D5DFB32A8}" type="pres">
      <dgm:prSet presAssocID="{F9C4A8A8-792A-4A45-AD96-7286EEFDF5BF}" presName="spaceRect" presStyleCnt="0"/>
      <dgm:spPr/>
    </dgm:pt>
    <dgm:pt modelId="{F1389C0F-3C3A-4D2C-94D6-D85C5DD0D3E5}" type="pres">
      <dgm:prSet presAssocID="{F9C4A8A8-792A-4A45-AD96-7286EEFDF5BF}" presName="parTx" presStyleLbl="revTx" presStyleIdx="1" presStyleCnt="3">
        <dgm:presLayoutVars>
          <dgm:chMax val="0"/>
          <dgm:chPref val="0"/>
        </dgm:presLayoutVars>
      </dgm:prSet>
      <dgm:spPr/>
    </dgm:pt>
    <dgm:pt modelId="{C02FB840-7B6D-46AD-909D-60E2FB5F435C}" type="pres">
      <dgm:prSet presAssocID="{2070F3F1-BD3D-4E7B-9A42-BE5B4C803CC8}" presName="sibTrans" presStyleCnt="0"/>
      <dgm:spPr/>
    </dgm:pt>
    <dgm:pt modelId="{79751487-D724-4D01-8935-4659755C5A6F}" type="pres">
      <dgm:prSet presAssocID="{EEFA3F86-1688-4348-B0C9-6373812CC190}" presName="compNode" presStyleCnt="0"/>
      <dgm:spPr/>
    </dgm:pt>
    <dgm:pt modelId="{6A80EBDD-4231-4366-AF59-57076332E39F}" type="pres">
      <dgm:prSet presAssocID="{EEFA3F86-1688-4348-B0C9-6373812CC190}" presName="bgRect" presStyleLbl="bgShp" presStyleIdx="2" presStyleCnt="3"/>
      <dgm:spPr/>
    </dgm:pt>
    <dgm:pt modelId="{C92950BE-1E5B-40A5-82F4-BA827D022A7D}" type="pres">
      <dgm:prSet presAssocID="{EEFA3F86-1688-4348-B0C9-6373812CC19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brush"/>
        </a:ext>
      </dgm:extLst>
    </dgm:pt>
    <dgm:pt modelId="{E735DA90-C2A5-4060-A468-42BB30470F12}" type="pres">
      <dgm:prSet presAssocID="{EEFA3F86-1688-4348-B0C9-6373812CC190}" presName="spaceRect" presStyleCnt="0"/>
      <dgm:spPr/>
    </dgm:pt>
    <dgm:pt modelId="{841099A5-1F09-470B-A117-B72DA41D3EA7}" type="pres">
      <dgm:prSet presAssocID="{EEFA3F86-1688-4348-B0C9-6373812CC190}" presName="parTx" presStyleLbl="revTx" presStyleIdx="2" presStyleCnt="3">
        <dgm:presLayoutVars>
          <dgm:chMax val="0"/>
          <dgm:chPref val="0"/>
        </dgm:presLayoutVars>
      </dgm:prSet>
      <dgm:spPr/>
    </dgm:pt>
  </dgm:ptLst>
  <dgm:cxnLst>
    <dgm:cxn modelId="{CEC53F0E-F6BB-4D91-8BBE-9D7844363C23}" type="presOf" srcId="{EEFA3F86-1688-4348-B0C9-6373812CC190}" destId="{841099A5-1F09-470B-A117-B72DA41D3EA7}" srcOrd="0" destOrd="0" presId="urn:microsoft.com/office/officeart/2018/2/layout/IconVerticalSolidList"/>
    <dgm:cxn modelId="{28B9BC83-ED4F-4581-B635-048F2200E7F6}" srcId="{17EE7854-776C-404A-951F-EF3D96A253A1}" destId="{5E0EFC36-77E8-4207-A693-868A225D305B}" srcOrd="0" destOrd="0" parTransId="{408ECD12-21A0-4DDF-8D36-6A7ED0E15668}" sibTransId="{9343929B-98C3-42BE-AB9E-DC96732E568D}"/>
    <dgm:cxn modelId="{F389F5B4-4479-4CF7-AABE-142482DEB48D}" srcId="{17EE7854-776C-404A-951F-EF3D96A253A1}" destId="{F9C4A8A8-792A-4A45-AD96-7286EEFDF5BF}" srcOrd="1" destOrd="0" parTransId="{A1EA0450-3DE5-4996-A575-CCF09BC7BAE7}" sibTransId="{2070F3F1-BD3D-4E7B-9A42-BE5B4C803CC8}"/>
    <dgm:cxn modelId="{1FBFA2C1-141D-450A-B811-17209EC756F5}" type="presOf" srcId="{5E0EFC36-77E8-4207-A693-868A225D305B}" destId="{3DF79325-8B78-4304-B78D-4ABEDD9A2149}" srcOrd="0" destOrd="0" presId="urn:microsoft.com/office/officeart/2018/2/layout/IconVerticalSolidList"/>
    <dgm:cxn modelId="{7FD3DAC2-F4CE-43F8-A2AC-775169DDDF87}" type="presOf" srcId="{17EE7854-776C-404A-951F-EF3D96A253A1}" destId="{9F92B42A-BA75-469E-A903-84B10AF45D38}" srcOrd="0" destOrd="0" presId="urn:microsoft.com/office/officeart/2018/2/layout/IconVerticalSolidList"/>
    <dgm:cxn modelId="{717E13DD-4BC0-4686-ABD6-5462B76F50A1}" srcId="{17EE7854-776C-404A-951F-EF3D96A253A1}" destId="{EEFA3F86-1688-4348-B0C9-6373812CC190}" srcOrd="2" destOrd="0" parTransId="{DDC148F3-EEA5-493E-B640-4255C9298BD9}" sibTransId="{9A160CDC-5911-4BC8-AC2C-F1FAC34F78C3}"/>
    <dgm:cxn modelId="{E62C60DD-AFE5-4CA0-89D8-0448082B7912}" type="presOf" srcId="{F9C4A8A8-792A-4A45-AD96-7286EEFDF5BF}" destId="{F1389C0F-3C3A-4D2C-94D6-D85C5DD0D3E5}" srcOrd="0" destOrd="0" presId="urn:microsoft.com/office/officeart/2018/2/layout/IconVerticalSolidList"/>
    <dgm:cxn modelId="{BC833438-1D35-4587-B25A-7EE03907AE1D}" type="presParOf" srcId="{9F92B42A-BA75-469E-A903-84B10AF45D38}" destId="{D93D2ADF-6AC7-4193-A021-8F40A6380315}" srcOrd="0" destOrd="0" presId="urn:microsoft.com/office/officeart/2018/2/layout/IconVerticalSolidList"/>
    <dgm:cxn modelId="{77EA844F-35BF-4C63-A4B4-5F6C2B7A144A}" type="presParOf" srcId="{D93D2ADF-6AC7-4193-A021-8F40A6380315}" destId="{2E971B08-D5AF-4323-8C3F-CA02A5E46EB6}" srcOrd="0" destOrd="0" presId="urn:microsoft.com/office/officeart/2018/2/layout/IconVerticalSolidList"/>
    <dgm:cxn modelId="{3F66DAE8-169B-4146-8B05-C90178891A79}" type="presParOf" srcId="{D93D2ADF-6AC7-4193-A021-8F40A6380315}" destId="{687014B8-564C-4BE5-93BD-103D6A18AF5B}" srcOrd="1" destOrd="0" presId="urn:microsoft.com/office/officeart/2018/2/layout/IconVerticalSolidList"/>
    <dgm:cxn modelId="{185AB9AD-7F6D-409A-A791-07357E8AAC12}" type="presParOf" srcId="{D93D2ADF-6AC7-4193-A021-8F40A6380315}" destId="{8D1E94ED-29D4-4A2B-A6C7-1E8C02AD437A}" srcOrd="2" destOrd="0" presId="urn:microsoft.com/office/officeart/2018/2/layout/IconVerticalSolidList"/>
    <dgm:cxn modelId="{982B89A3-9623-457E-86B7-D4D002D6247A}" type="presParOf" srcId="{D93D2ADF-6AC7-4193-A021-8F40A6380315}" destId="{3DF79325-8B78-4304-B78D-4ABEDD9A2149}" srcOrd="3" destOrd="0" presId="urn:microsoft.com/office/officeart/2018/2/layout/IconVerticalSolidList"/>
    <dgm:cxn modelId="{DFC75C9F-09C5-4A2B-B0FA-F6C2FC243174}" type="presParOf" srcId="{9F92B42A-BA75-469E-A903-84B10AF45D38}" destId="{4DE92536-85C1-45DF-8D4C-6E09F1CE9A46}" srcOrd="1" destOrd="0" presId="urn:microsoft.com/office/officeart/2018/2/layout/IconVerticalSolidList"/>
    <dgm:cxn modelId="{97E8224D-996D-4025-B982-B41D13C8FD95}" type="presParOf" srcId="{9F92B42A-BA75-469E-A903-84B10AF45D38}" destId="{EB76E330-8104-48F2-93E9-233056B079E7}" srcOrd="2" destOrd="0" presId="urn:microsoft.com/office/officeart/2018/2/layout/IconVerticalSolidList"/>
    <dgm:cxn modelId="{B7C7E966-9E02-4DB0-944B-2CFC8904A4F4}" type="presParOf" srcId="{EB76E330-8104-48F2-93E9-233056B079E7}" destId="{AC9BD062-9B16-4E12-9FD5-FC955A9DC50C}" srcOrd="0" destOrd="0" presId="urn:microsoft.com/office/officeart/2018/2/layout/IconVerticalSolidList"/>
    <dgm:cxn modelId="{8D5317F6-13F5-4BB7-9E10-1F85F2084E6B}" type="presParOf" srcId="{EB76E330-8104-48F2-93E9-233056B079E7}" destId="{CED45704-6096-4D6C-A376-24302DC8C0DD}" srcOrd="1" destOrd="0" presId="urn:microsoft.com/office/officeart/2018/2/layout/IconVerticalSolidList"/>
    <dgm:cxn modelId="{09830845-4671-4C4D-8705-C4DC49284A02}" type="presParOf" srcId="{EB76E330-8104-48F2-93E9-233056B079E7}" destId="{7D4468A3-8232-4FBA-8868-F72D5DFB32A8}" srcOrd="2" destOrd="0" presId="urn:microsoft.com/office/officeart/2018/2/layout/IconVerticalSolidList"/>
    <dgm:cxn modelId="{463190EE-B3FE-4C5D-97CC-91AA350B4400}" type="presParOf" srcId="{EB76E330-8104-48F2-93E9-233056B079E7}" destId="{F1389C0F-3C3A-4D2C-94D6-D85C5DD0D3E5}" srcOrd="3" destOrd="0" presId="urn:microsoft.com/office/officeart/2018/2/layout/IconVerticalSolidList"/>
    <dgm:cxn modelId="{8979A644-7687-4427-86E3-CD637E981189}" type="presParOf" srcId="{9F92B42A-BA75-469E-A903-84B10AF45D38}" destId="{C02FB840-7B6D-46AD-909D-60E2FB5F435C}" srcOrd="3" destOrd="0" presId="urn:microsoft.com/office/officeart/2018/2/layout/IconVerticalSolidList"/>
    <dgm:cxn modelId="{10FB0775-8958-4449-9828-65F9256FDC15}" type="presParOf" srcId="{9F92B42A-BA75-469E-A903-84B10AF45D38}" destId="{79751487-D724-4D01-8935-4659755C5A6F}" srcOrd="4" destOrd="0" presId="urn:microsoft.com/office/officeart/2018/2/layout/IconVerticalSolidList"/>
    <dgm:cxn modelId="{EDD45EC3-1857-4B57-BD5E-F9B9A7E91746}" type="presParOf" srcId="{79751487-D724-4D01-8935-4659755C5A6F}" destId="{6A80EBDD-4231-4366-AF59-57076332E39F}" srcOrd="0" destOrd="0" presId="urn:microsoft.com/office/officeart/2018/2/layout/IconVerticalSolidList"/>
    <dgm:cxn modelId="{8EC8B949-2C1C-4888-A9EB-026EF64E86D5}" type="presParOf" srcId="{79751487-D724-4D01-8935-4659755C5A6F}" destId="{C92950BE-1E5B-40A5-82F4-BA827D022A7D}" srcOrd="1" destOrd="0" presId="urn:microsoft.com/office/officeart/2018/2/layout/IconVerticalSolidList"/>
    <dgm:cxn modelId="{72959A99-0A38-41A2-AD80-D9088913A9A8}" type="presParOf" srcId="{79751487-D724-4D01-8935-4659755C5A6F}" destId="{E735DA90-C2A5-4060-A468-42BB30470F12}" srcOrd="2" destOrd="0" presId="urn:microsoft.com/office/officeart/2018/2/layout/IconVerticalSolidList"/>
    <dgm:cxn modelId="{596F1EE4-5D3A-4581-AA4B-55CC32371C12}" type="presParOf" srcId="{79751487-D724-4D01-8935-4659755C5A6F}" destId="{841099A5-1F09-470B-A117-B72DA41D3E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D577F9-B0C8-4473-9E18-37936D1506CE}"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93923D2D-EED2-462C-89DD-A1E5C6AC27BA}">
      <dgm:prSet/>
      <dgm:spPr/>
      <dgm:t>
        <a:bodyPr/>
        <a:lstStyle/>
        <a:p>
          <a:r>
            <a:rPr lang="en-US"/>
            <a:t>Socieconomic status: middle class</a:t>
          </a:r>
        </a:p>
      </dgm:t>
    </dgm:pt>
    <dgm:pt modelId="{9C6E0269-6C8E-4139-891E-D458BD220ED3}" type="parTrans" cxnId="{DC3665CD-3F7B-4A87-B23A-C34318301E8F}">
      <dgm:prSet/>
      <dgm:spPr/>
      <dgm:t>
        <a:bodyPr/>
        <a:lstStyle/>
        <a:p>
          <a:endParaRPr lang="en-US"/>
        </a:p>
      </dgm:t>
    </dgm:pt>
    <dgm:pt modelId="{EF88100F-9DF7-4B1E-91AD-AF3DC91B3845}" type="sibTrans" cxnId="{DC3665CD-3F7B-4A87-B23A-C34318301E8F}">
      <dgm:prSet/>
      <dgm:spPr/>
      <dgm:t>
        <a:bodyPr/>
        <a:lstStyle/>
        <a:p>
          <a:endParaRPr lang="en-US"/>
        </a:p>
      </dgm:t>
    </dgm:pt>
    <dgm:pt modelId="{434B2078-B350-4E88-BAAA-C4A905090776}">
      <dgm:prSet/>
      <dgm:spPr/>
      <dgm:t>
        <a:bodyPr/>
        <a:lstStyle/>
        <a:p>
          <a:r>
            <a:rPr lang="en-US"/>
            <a:t>Dental insurance: the patient does not have insurance</a:t>
          </a:r>
        </a:p>
      </dgm:t>
    </dgm:pt>
    <dgm:pt modelId="{D507F409-398D-47BF-96FF-6870F2C1FE5F}" type="parTrans" cxnId="{C657920E-6877-4BC0-90E1-C327FE7BFBEB}">
      <dgm:prSet/>
      <dgm:spPr/>
      <dgm:t>
        <a:bodyPr/>
        <a:lstStyle/>
        <a:p>
          <a:endParaRPr lang="en-US"/>
        </a:p>
      </dgm:t>
    </dgm:pt>
    <dgm:pt modelId="{B07453B2-82A7-4784-9203-ED54A2CFA0DE}" type="sibTrans" cxnId="{C657920E-6877-4BC0-90E1-C327FE7BFBEB}">
      <dgm:prSet/>
      <dgm:spPr/>
      <dgm:t>
        <a:bodyPr/>
        <a:lstStyle/>
        <a:p>
          <a:endParaRPr lang="en-US"/>
        </a:p>
      </dgm:t>
    </dgm:pt>
    <dgm:pt modelId="{1CCD4C93-BB60-4E3E-88EA-574F51B47AF5}">
      <dgm:prSet/>
      <dgm:spPr/>
      <dgm:t>
        <a:bodyPr/>
        <a:lstStyle/>
        <a:p>
          <a:r>
            <a:rPr lang="en-US"/>
            <a:t>Patients' attitude &amp; behavior: Mr. Doe is very consistent with coming in and is adamant about getting his teeth cleaning. The translator informed to me that he is looking forward to having his teeth cleaned and maintaining his oral hygiene.</a:t>
          </a:r>
        </a:p>
      </dgm:t>
    </dgm:pt>
    <dgm:pt modelId="{3C23A1CC-C20F-4273-9602-873A4F2A1A0D}" type="parTrans" cxnId="{A07643C7-C85D-48C3-839E-C14FCA9264F7}">
      <dgm:prSet/>
      <dgm:spPr/>
      <dgm:t>
        <a:bodyPr/>
        <a:lstStyle/>
        <a:p>
          <a:endParaRPr lang="en-US"/>
        </a:p>
      </dgm:t>
    </dgm:pt>
    <dgm:pt modelId="{59892881-D546-491C-9620-3FF72FA8280D}" type="sibTrans" cxnId="{A07643C7-C85D-48C3-839E-C14FCA9264F7}">
      <dgm:prSet/>
      <dgm:spPr/>
      <dgm:t>
        <a:bodyPr/>
        <a:lstStyle/>
        <a:p>
          <a:endParaRPr lang="en-US"/>
        </a:p>
      </dgm:t>
    </dgm:pt>
    <dgm:pt modelId="{28AEC1E6-C649-E648-9105-06C4F9C20B0E}" type="pres">
      <dgm:prSet presAssocID="{D1D577F9-B0C8-4473-9E18-37936D1506CE}" presName="outerComposite" presStyleCnt="0">
        <dgm:presLayoutVars>
          <dgm:chMax val="5"/>
          <dgm:dir/>
          <dgm:resizeHandles val="exact"/>
        </dgm:presLayoutVars>
      </dgm:prSet>
      <dgm:spPr/>
    </dgm:pt>
    <dgm:pt modelId="{E1BD3EBA-2C41-FB4E-B5D7-145FE799CF22}" type="pres">
      <dgm:prSet presAssocID="{D1D577F9-B0C8-4473-9E18-37936D1506CE}" presName="dummyMaxCanvas" presStyleCnt="0">
        <dgm:presLayoutVars/>
      </dgm:prSet>
      <dgm:spPr/>
    </dgm:pt>
    <dgm:pt modelId="{B379502B-887E-DC4A-BB95-9969B14BCC62}" type="pres">
      <dgm:prSet presAssocID="{D1D577F9-B0C8-4473-9E18-37936D1506CE}" presName="ThreeNodes_1" presStyleLbl="node1" presStyleIdx="0" presStyleCnt="3">
        <dgm:presLayoutVars>
          <dgm:bulletEnabled val="1"/>
        </dgm:presLayoutVars>
      </dgm:prSet>
      <dgm:spPr/>
    </dgm:pt>
    <dgm:pt modelId="{000B77BA-6F5E-8D4A-85F6-7A668A5FB0CD}" type="pres">
      <dgm:prSet presAssocID="{D1D577F9-B0C8-4473-9E18-37936D1506CE}" presName="ThreeNodes_2" presStyleLbl="node1" presStyleIdx="1" presStyleCnt="3">
        <dgm:presLayoutVars>
          <dgm:bulletEnabled val="1"/>
        </dgm:presLayoutVars>
      </dgm:prSet>
      <dgm:spPr/>
    </dgm:pt>
    <dgm:pt modelId="{358291DE-E17C-4D4C-9A7E-8F790FAF4866}" type="pres">
      <dgm:prSet presAssocID="{D1D577F9-B0C8-4473-9E18-37936D1506CE}" presName="ThreeNodes_3" presStyleLbl="node1" presStyleIdx="2" presStyleCnt="3">
        <dgm:presLayoutVars>
          <dgm:bulletEnabled val="1"/>
        </dgm:presLayoutVars>
      </dgm:prSet>
      <dgm:spPr/>
    </dgm:pt>
    <dgm:pt modelId="{3A1162E1-7280-5C44-86DB-4FB84AD3B5C9}" type="pres">
      <dgm:prSet presAssocID="{D1D577F9-B0C8-4473-9E18-37936D1506CE}" presName="ThreeConn_1-2" presStyleLbl="fgAccFollowNode1" presStyleIdx="0" presStyleCnt="2">
        <dgm:presLayoutVars>
          <dgm:bulletEnabled val="1"/>
        </dgm:presLayoutVars>
      </dgm:prSet>
      <dgm:spPr/>
    </dgm:pt>
    <dgm:pt modelId="{78322238-7C59-EA4F-8431-9786D0764EBE}" type="pres">
      <dgm:prSet presAssocID="{D1D577F9-B0C8-4473-9E18-37936D1506CE}" presName="ThreeConn_2-3" presStyleLbl="fgAccFollowNode1" presStyleIdx="1" presStyleCnt="2">
        <dgm:presLayoutVars>
          <dgm:bulletEnabled val="1"/>
        </dgm:presLayoutVars>
      </dgm:prSet>
      <dgm:spPr/>
    </dgm:pt>
    <dgm:pt modelId="{2B04C80F-F5FC-CC42-8CCF-989519DEC36A}" type="pres">
      <dgm:prSet presAssocID="{D1D577F9-B0C8-4473-9E18-37936D1506CE}" presName="ThreeNodes_1_text" presStyleLbl="node1" presStyleIdx="2" presStyleCnt="3">
        <dgm:presLayoutVars>
          <dgm:bulletEnabled val="1"/>
        </dgm:presLayoutVars>
      </dgm:prSet>
      <dgm:spPr/>
    </dgm:pt>
    <dgm:pt modelId="{F283AD5B-A818-2A4F-AD28-40F2CEDA37D1}" type="pres">
      <dgm:prSet presAssocID="{D1D577F9-B0C8-4473-9E18-37936D1506CE}" presName="ThreeNodes_2_text" presStyleLbl="node1" presStyleIdx="2" presStyleCnt="3">
        <dgm:presLayoutVars>
          <dgm:bulletEnabled val="1"/>
        </dgm:presLayoutVars>
      </dgm:prSet>
      <dgm:spPr/>
    </dgm:pt>
    <dgm:pt modelId="{C7B2FC2A-3EBF-7D41-9025-8788C732CE57}" type="pres">
      <dgm:prSet presAssocID="{D1D577F9-B0C8-4473-9E18-37936D1506CE}" presName="ThreeNodes_3_text" presStyleLbl="node1" presStyleIdx="2" presStyleCnt="3">
        <dgm:presLayoutVars>
          <dgm:bulletEnabled val="1"/>
        </dgm:presLayoutVars>
      </dgm:prSet>
      <dgm:spPr/>
    </dgm:pt>
  </dgm:ptLst>
  <dgm:cxnLst>
    <dgm:cxn modelId="{C657920E-6877-4BC0-90E1-C327FE7BFBEB}" srcId="{D1D577F9-B0C8-4473-9E18-37936D1506CE}" destId="{434B2078-B350-4E88-BAAA-C4A905090776}" srcOrd="1" destOrd="0" parTransId="{D507F409-398D-47BF-96FF-6870F2C1FE5F}" sibTransId="{B07453B2-82A7-4784-9203-ED54A2CFA0DE}"/>
    <dgm:cxn modelId="{1B7F4A2B-DFF2-FE4B-9691-7AE99668991C}" type="presOf" srcId="{434B2078-B350-4E88-BAAA-C4A905090776}" destId="{000B77BA-6F5E-8D4A-85F6-7A668A5FB0CD}" srcOrd="0" destOrd="0" presId="urn:microsoft.com/office/officeart/2005/8/layout/vProcess5"/>
    <dgm:cxn modelId="{86ED363F-DB6D-9D45-9DCA-4C7F3315589A}" type="presOf" srcId="{D1D577F9-B0C8-4473-9E18-37936D1506CE}" destId="{28AEC1E6-C649-E648-9105-06C4F9C20B0E}" srcOrd="0" destOrd="0" presId="urn:microsoft.com/office/officeart/2005/8/layout/vProcess5"/>
    <dgm:cxn modelId="{60838746-EFD8-7240-AE7A-0DDE0850061F}" type="presOf" srcId="{1CCD4C93-BB60-4E3E-88EA-574F51B47AF5}" destId="{C7B2FC2A-3EBF-7D41-9025-8788C732CE57}" srcOrd="1" destOrd="0" presId="urn:microsoft.com/office/officeart/2005/8/layout/vProcess5"/>
    <dgm:cxn modelId="{D2BFB062-2EFF-CE41-8263-6FADAA657335}" type="presOf" srcId="{B07453B2-82A7-4784-9203-ED54A2CFA0DE}" destId="{78322238-7C59-EA4F-8431-9786D0764EBE}" srcOrd="0" destOrd="0" presId="urn:microsoft.com/office/officeart/2005/8/layout/vProcess5"/>
    <dgm:cxn modelId="{6623F368-9345-FE4C-A016-2297EB9D8023}" type="presOf" srcId="{434B2078-B350-4E88-BAAA-C4A905090776}" destId="{F283AD5B-A818-2A4F-AD28-40F2CEDA37D1}" srcOrd="1" destOrd="0" presId="urn:microsoft.com/office/officeart/2005/8/layout/vProcess5"/>
    <dgm:cxn modelId="{D9286972-7F59-7A46-B9F3-EF507D89A77A}" type="presOf" srcId="{1CCD4C93-BB60-4E3E-88EA-574F51B47AF5}" destId="{358291DE-E17C-4D4C-9A7E-8F790FAF4866}" srcOrd="0" destOrd="0" presId="urn:microsoft.com/office/officeart/2005/8/layout/vProcess5"/>
    <dgm:cxn modelId="{70BE608C-5101-EA47-941E-8B3FCBEF3269}" type="presOf" srcId="{93923D2D-EED2-462C-89DD-A1E5C6AC27BA}" destId="{2B04C80F-F5FC-CC42-8CCF-989519DEC36A}" srcOrd="1" destOrd="0" presId="urn:microsoft.com/office/officeart/2005/8/layout/vProcess5"/>
    <dgm:cxn modelId="{51867BBF-9102-3140-A16C-D152BBBD8C80}" type="presOf" srcId="{EF88100F-9DF7-4B1E-91AD-AF3DC91B3845}" destId="{3A1162E1-7280-5C44-86DB-4FB84AD3B5C9}" srcOrd="0" destOrd="0" presId="urn:microsoft.com/office/officeart/2005/8/layout/vProcess5"/>
    <dgm:cxn modelId="{A07643C7-C85D-48C3-839E-C14FCA9264F7}" srcId="{D1D577F9-B0C8-4473-9E18-37936D1506CE}" destId="{1CCD4C93-BB60-4E3E-88EA-574F51B47AF5}" srcOrd="2" destOrd="0" parTransId="{3C23A1CC-C20F-4273-9602-873A4F2A1A0D}" sibTransId="{59892881-D546-491C-9620-3FF72FA8280D}"/>
    <dgm:cxn modelId="{DC3665CD-3F7B-4A87-B23A-C34318301E8F}" srcId="{D1D577F9-B0C8-4473-9E18-37936D1506CE}" destId="{93923D2D-EED2-462C-89DD-A1E5C6AC27BA}" srcOrd="0" destOrd="0" parTransId="{9C6E0269-6C8E-4139-891E-D458BD220ED3}" sibTransId="{EF88100F-9DF7-4B1E-91AD-AF3DC91B3845}"/>
    <dgm:cxn modelId="{DDB56BF8-48E1-E94E-96D1-8336C16968FB}" type="presOf" srcId="{93923D2D-EED2-462C-89DD-A1E5C6AC27BA}" destId="{B379502B-887E-DC4A-BB95-9969B14BCC62}" srcOrd="0" destOrd="0" presId="urn:microsoft.com/office/officeart/2005/8/layout/vProcess5"/>
    <dgm:cxn modelId="{74FF0BA5-E3B2-9C42-A441-FE2464B5FE01}" type="presParOf" srcId="{28AEC1E6-C649-E648-9105-06C4F9C20B0E}" destId="{E1BD3EBA-2C41-FB4E-B5D7-145FE799CF22}" srcOrd="0" destOrd="0" presId="urn:microsoft.com/office/officeart/2005/8/layout/vProcess5"/>
    <dgm:cxn modelId="{86DA13E4-2972-2042-8BE9-29C3DC1677AE}" type="presParOf" srcId="{28AEC1E6-C649-E648-9105-06C4F9C20B0E}" destId="{B379502B-887E-DC4A-BB95-9969B14BCC62}" srcOrd="1" destOrd="0" presId="urn:microsoft.com/office/officeart/2005/8/layout/vProcess5"/>
    <dgm:cxn modelId="{8F7916E2-801C-114D-B072-EE10D5B9460A}" type="presParOf" srcId="{28AEC1E6-C649-E648-9105-06C4F9C20B0E}" destId="{000B77BA-6F5E-8D4A-85F6-7A668A5FB0CD}" srcOrd="2" destOrd="0" presId="urn:microsoft.com/office/officeart/2005/8/layout/vProcess5"/>
    <dgm:cxn modelId="{C62FD193-E4D7-7B48-8F77-109A8C85ED2D}" type="presParOf" srcId="{28AEC1E6-C649-E648-9105-06C4F9C20B0E}" destId="{358291DE-E17C-4D4C-9A7E-8F790FAF4866}" srcOrd="3" destOrd="0" presId="urn:microsoft.com/office/officeart/2005/8/layout/vProcess5"/>
    <dgm:cxn modelId="{3BE2BA4C-3A93-D94B-93A6-D840DBB262E9}" type="presParOf" srcId="{28AEC1E6-C649-E648-9105-06C4F9C20B0E}" destId="{3A1162E1-7280-5C44-86DB-4FB84AD3B5C9}" srcOrd="4" destOrd="0" presId="urn:microsoft.com/office/officeart/2005/8/layout/vProcess5"/>
    <dgm:cxn modelId="{8A5B5C76-25D7-DE4A-9757-1E8A4B4C87FB}" type="presParOf" srcId="{28AEC1E6-C649-E648-9105-06C4F9C20B0E}" destId="{78322238-7C59-EA4F-8431-9786D0764EBE}" srcOrd="5" destOrd="0" presId="urn:microsoft.com/office/officeart/2005/8/layout/vProcess5"/>
    <dgm:cxn modelId="{D02DAFD4-5DA9-DE4D-BFA2-6BA09345C9FD}" type="presParOf" srcId="{28AEC1E6-C649-E648-9105-06C4F9C20B0E}" destId="{2B04C80F-F5FC-CC42-8CCF-989519DEC36A}" srcOrd="6" destOrd="0" presId="urn:microsoft.com/office/officeart/2005/8/layout/vProcess5"/>
    <dgm:cxn modelId="{CBB35980-C506-074F-BF87-D4F8EDFE9E95}" type="presParOf" srcId="{28AEC1E6-C649-E648-9105-06C4F9C20B0E}" destId="{F283AD5B-A818-2A4F-AD28-40F2CEDA37D1}" srcOrd="7" destOrd="0" presId="urn:microsoft.com/office/officeart/2005/8/layout/vProcess5"/>
    <dgm:cxn modelId="{1F13517B-CB54-A042-8C7F-156D6590EC3E}" type="presParOf" srcId="{28AEC1E6-C649-E648-9105-06C4F9C20B0E}" destId="{C7B2FC2A-3EBF-7D41-9025-8788C732CE5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80CC84-A173-446D-8D23-FCBBA26C868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2F07DB0-4A6A-47EF-BA5C-F59EC550ED79}">
      <dgm:prSet/>
      <dgm:spPr/>
      <dgm:t>
        <a:bodyPr/>
        <a:lstStyle/>
        <a:p>
          <a:pPr>
            <a:defRPr cap="all"/>
          </a:pPr>
          <a:r>
            <a:rPr lang="en-US"/>
            <a:t>The patient does not have any medical conditions</a:t>
          </a:r>
        </a:p>
      </dgm:t>
    </dgm:pt>
    <dgm:pt modelId="{C71746F3-19DD-4E82-B08A-D120AEA4C2ED}" type="parTrans" cxnId="{BD0E0629-5D7E-4AF7-83FF-711EDFC10637}">
      <dgm:prSet/>
      <dgm:spPr/>
      <dgm:t>
        <a:bodyPr/>
        <a:lstStyle/>
        <a:p>
          <a:endParaRPr lang="en-US"/>
        </a:p>
      </dgm:t>
    </dgm:pt>
    <dgm:pt modelId="{C0FA111F-AD41-4E6E-AEAC-6089C2A71A59}" type="sibTrans" cxnId="{BD0E0629-5D7E-4AF7-83FF-711EDFC10637}">
      <dgm:prSet/>
      <dgm:spPr/>
      <dgm:t>
        <a:bodyPr/>
        <a:lstStyle/>
        <a:p>
          <a:endParaRPr lang="en-US"/>
        </a:p>
      </dgm:t>
    </dgm:pt>
    <dgm:pt modelId="{3A43F1F3-8A41-441A-A39B-D182CE887184}">
      <dgm:prSet/>
      <dgm:spPr/>
      <dgm:t>
        <a:bodyPr/>
        <a:lstStyle/>
        <a:p>
          <a:pPr>
            <a:defRPr cap="all"/>
          </a:pPr>
          <a:r>
            <a:rPr lang="en-US"/>
            <a:t>No surgeries</a:t>
          </a:r>
        </a:p>
      </dgm:t>
    </dgm:pt>
    <dgm:pt modelId="{D7F2B78E-685E-462E-BEE4-0067BF7AEED6}" type="parTrans" cxnId="{69E4CD4B-D7F5-484E-AC6D-5E597C6BE820}">
      <dgm:prSet/>
      <dgm:spPr/>
      <dgm:t>
        <a:bodyPr/>
        <a:lstStyle/>
        <a:p>
          <a:endParaRPr lang="en-US"/>
        </a:p>
      </dgm:t>
    </dgm:pt>
    <dgm:pt modelId="{6371A61D-033F-4959-9955-A24433F7DF3D}" type="sibTrans" cxnId="{69E4CD4B-D7F5-484E-AC6D-5E597C6BE820}">
      <dgm:prSet/>
      <dgm:spPr/>
      <dgm:t>
        <a:bodyPr/>
        <a:lstStyle/>
        <a:p>
          <a:endParaRPr lang="en-US"/>
        </a:p>
      </dgm:t>
    </dgm:pt>
    <dgm:pt modelId="{94FBF45A-2BDB-4BFE-A472-A6F09F8D6CD2}">
      <dgm:prSet/>
      <dgm:spPr/>
      <dgm:t>
        <a:bodyPr/>
        <a:lstStyle/>
        <a:p>
          <a:pPr>
            <a:defRPr cap="all"/>
          </a:pPr>
          <a:r>
            <a:rPr lang="en-US"/>
            <a:t>Allergies: none</a:t>
          </a:r>
        </a:p>
      </dgm:t>
    </dgm:pt>
    <dgm:pt modelId="{B97E6008-BD39-4F0D-B652-80B31D7F78ED}" type="parTrans" cxnId="{F177A094-50C8-4510-A651-3DA9C5BD0A05}">
      <dgm:prSet/>
      <dgm:spPr/>
      <dgm:t>
        <a:bodyPr/>
        <a:lstStyle/>
        <a:p>
          <a:endParaRPr lang="en-US"/>
        </a:p>
      </dgm:t>
    </dgm:pt>
    <dgm:pt modelId="{9DF70CFF-1B4E-43E8-94C3-A7CD3D86421D}" type="sibTrans" cxnId="{F177A094-50C8-4510-A651-3DA9C5BD0A05}">
      <dgm:prSet/>
      <dgm:spPr/>
      <dgm:t>
        <a:bodyPr/>
        <a:lstStyle/>
        <a:p>
          <a:endParaRPr lang="en-US"/>
        </a:p>
      </dgm:t>
    </dgm:pt>
    <dgm:pt modelId="{3CC1861A-FBFD-49C5-A2E0-E0C1299DBFC4}" type="pres">
      <dgm:prSet presAssocID="{6180CC84-A173-446D-8D23-FCBBA26C8687}" presName="root" presStyleCnt="0">
        <dgm:presLayoutVars>
          <dgm:dir/>
          <dgm:resizeHandles val="exact"/>
        </dgm:presLayoutVars>
      </dgm:prSet>
      <dgm:spPr/>
    </dgm:pt>
    <dgm:pt modelId="{B887DF2E-7008-44EC-9A85-4171886654CC}" type="pres">
      <dgm:prSet presAssocID="{12F07DB0-4A6A-47EF-BA5C-F59EC550ED79}" presName="compNode" presStyleCnt="0"/>
      <dgm:spPr/>
    </dgm:pt>
    <dgm:pt modelId="{8ADED958-950C-44E6-BBFC-CFD7E3D50A8B}" type="pres">
      <dgm:prSet presAssocID="{12F07DB0-4A6A-47EF-BA5C-F59EC550ED79}" presName="iconBgRect" presStyleLbl="bgShp" presStyleIdx="0" presStyleCnt="3"/>
      <dgm:spPr/>
    </dgm:pt>
    <dgm:pt modelId="{621E18E8-42F3-4C57-9A0D-A10D015113D7}" type="pres">
      <dgm:prSet presAssocID="{12F07DB0-4A6A-47EF-BA5C-F59EC550ED7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F515426B-FC79-400E-AB42-56C7B30CFEE7}" type="pres">
      <dgm:prSet presAssocID="{12F07DB0-4A6A-47EF-BA5C-F59EC550ED79}" presName="spaceRect" presStyleCnt="0"/>
      <dgm:spPr/>
    </dgm:pt>
    <dgm:pt modelId="{0EC559BE-6642-44F3-827F-26A0049B1CBD}" type="pres">
      <dgm:prSet presAssocID="{12F07DB0-4A6A-47EF-BA5C-F59EC550ED79}" presName="textRect" presStyleLbl="revTx" presStyleIdx="0" presStyleCnt="3">
        <dgm:presLayoutVars>
          <dgm:chMax val="1"/>
          <dgm:chPref val="1"/>
        </dgm:presLayoutVars>
      </dgm:prSet>
      <dgm:spPr/>
    </dgm:pt>
    <dgm:pt modelId="{44CEF0D4-D23D-4700-8C18-9AE37FD37C43}" type="pres">
      <dgm:prSet presAssocID="{C0FA111F-AD41-4E6E-AEAC-6089C2A71A59}" presName="sibTrans" presStyleCnt="0"/>
      <dgm:spPr/>
    </dgm:pt>
    <dgm:pt modelId="{89479619-AFE5-4462-A8C2-326EE4667CBA}" type="pres">
      <dgm:prSet presAssocID="{3A43F1F3-8A41-441A-A39B-D182CE887184}" presName="compNode" presStyleCnt="0"/>
      <dgm:spPr/>
    </dgm:pt>
    <dgm:pt modelId="{92DA9C55-5717-46D4-97F9-6DE48452716B}" type="pres">
      <dgm:prSet presAssocID="{3A43F1F3-8A41-441A-A39B-D182CE887184}" presName="iconBgRect" presStyleLbl="bgShp" presStyleIdx="1" presStyleCnt="3"/>
      <dgm:spPr/>
    </dgm:pt>
    <dgm:pt modelId="{2E767CA6-8C9C-4BB1-BAD9-60AD971E3BB1}" type="pres">
      <dgm:prSet presAssocID="{3A43F1F3-8A41-441A-A39B-D182CE88718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0A18CD38-A7A3-48A8-A1CF-71B8B9235A29}" type="pres">
      <dgm:prSet presAssocID="{3A43F1F3-8A41-441A-A39B-D182CE887184}" presName="spaceRect" presStyleCnt="0"/>
      <dgm:spPr/>
    </dgm:pt>
    <dgm:pt modelId="{D9D2A189-3A33-46E3-9E2E-4B642596E793}" type="pres">
      <dgm:prSet presAssocID="{3A43F1F3-8A41-441A-A39B-D182CE887184}" presName="textRect" presStyleLbl="revTx" presStyleIdx="1" presStyleCnt="3">
        <dgm:presLayoutVars>
          <dgm:chMax val="1"/>
          <dgm:chPref val="1"/>
        </dgm:presLayoutVars>
      </dgm:prSet>
      <dgm:spPr/>
    </dgm:pt>
    <dgm:pt modelId="{84867CDA-8D08-4CFD-B9FC-4AC2CC405E05}" type="pres">
      <dgm:prSet presAssocID="{6371A61D-033F-4959-9955-A24433F7DF3D}" presName="sibTrans" presStyleCnt="0"/>
      <dgm:spPr/>
    </dgm:pt>
    <dgm:pt modelId="{9FDC2ECF-D469-48F8-8CD2-800B05247596}" type="pres">
      <dgm:prSet presAssocID="{94FBF45A-2BDB-4BFE-A472-A6F09F8D6CD2}" presName="compNode" presStyleCnt="0"/>
      <dgm:spPr/>
    </dgm:pt>
    <dgm:pt modelId="{654A9FD1-BCA1-4498-A22B-C9E4F700AFF5}" type="pres">
      <dgm:prSet presAssocID="{94FBF45A-2BDB-4BFE-A472-A6F09F8D6CD2}" presName="iconBgRect" presStyleLbl="bgShp" presStyleIdx="2" presStyleCnt="3"/>
      <dgm:spPr/>
    </dgm:pt>
    <dgm:pt modelId="{338BD03A-5F91-4FD4-8EBD-AAA36ACC9953}" type="pres">
      <dgm:prSet presAssocID="{94FBF45A-2BDB-4BFE-A472-A6F09F8D6C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D025D7E4-09EE-4C4B-AB44-567B6138E16A}" type="pres">
      <dgm:prSet presAssocID="{94FBF45A-2BDB-4BFE-A472-A6F09F8D6CD2}" presName="spaceRect" presStyleCnt="0"/>
      <dgm:spPr/>
    </dgm:pt>
    <dgm:pt modelId="{073B0520-1CAF-44E9-8748-B6A70801695C}" type="pres">
      <dgm:prSet presAssocID="{94FBF45A-2BDB-4BFE-A472-A6F09F8D6CD2}" presName="textRect" presStyleLbl="revTx" presStyleIdx="2" presStyleCnt="3">
        <dgm:presLayoutVars>
          <dgm:chMax val="1"/>
          <dgm:chPref val="1"/>
        </dgm:presLayoutVars>
      </dgm:prSet>
      <dgm:spPr/>
    </dgm:pt>
  </dgm:ptLst>
  <dgm:cxnLst>
    <dgm:cxn modelId="{DEAEBF15-598F-4441-8989-89262FDC56A0}" type="presOf" srcId="{3A43F1F3-8A41-441A-A39B-D182CE887184}" destId="{D9D2A189-3A33-46E3-9E2E-4B642596E793}" srcOrd="0" destOrd="0" presId="urn:microsoft.com/office/officeart/2018/5/layout/IconCircleLabelList"/>
    <dgm:cxn modelId="{BD0E0629-5D7E-4AF7-83FF-711EDFC10637}" srcId="{6180CC84-A173-446D-8D23-FCBBA26C8687}" destId="{12F07DB0-4A6A-47EF-BA5C-F59EC550ED79}" srcOrd="0" destOrd="0" parTransId="{C71746F3-19DD-4E82-B08A-D120AEA4C2ED}" sibTransId="{C0FA111F-AD41-4E6E-AEAC-6089C2A71A59}"/>
    <dgm:cxn modelId="{69E4CD4B-D7F5-484E-AC6D-5E597C6BE820}" srcId="{6180CC84-A173-446D-8D23-FCBBA26C8687}" destId="{3A43F1F3-8A41-441A-A39B-D182CE887184}" srcOrd="1" destOrd="0" parTransId="{D7F2B78E-685E-462E-BEE4-0067BF7AEED6}" sibTransId="{6371A61D-033F-4959-9955-A24433F7DF3D}"/>
    <dgm:cxn modelId="{E1354879-4353-4BE6-BF69-AB47A4028408}" type="presOf" srcId="{6180CC84-A173-446D-8D23-FCBBA26C8687}" destId="{3CC1861A-FBFD-49C5-A2E0-E0C1299DBFC4}" srcOrd="0" destOrd="0" presId="urn:microsoft.com/office/officeart/2018/5/layout/IconCircleLabelList"/>
    <dgm:cxn modelId="{F177A094-50C8-4510-A651-3DA9C5BD0A05}" srcId="{6180CC84-A173-446D-8D23-FCBBA26C8687}" destId="{94FBF45A-2BDB-4BFE-A472-A6F09F8D6CD2}" srcOrd="2" destOrd="0" parTransId="{B97E6008-BD39-4F0D-B652-80B31D7F78ED}" sibTransId="{9DF70CFF-1B4E-43E8-94C3-A7CD3D86421D}"/>
    <dgm:cxn modelId="{06C8F1C8-2AC2-4C1B-B017-C11824097CB6}" type="presOf" srcId="{94FBF45A-2BDB-4BFE-A472-A6F09F8D6CD2}" destId="{073B0520-1CAF-44E9-8748-B6A70801695C}" srcOrd="0" destOrd="0" presId="urn:microsoft.com/office/officeart/2018/5/layout/IconCircleLabelList"/>
    <dgm:cxn modelId="{B59E90D3-DF07-4702-B7C4-C55518D8E05F}" type="presOf" srcId="{12F07DB0-4A6A-47EF-BA5C-F59EC550ED79}" destId="{0EC559BE-6642-44F3-827F-26A0049B1CBD}" srcOrd="0" destOrd="0" presId="urn:microsoft.com/office/officeart/2018/5/layout/IconCircleLabelList"/>
    <dgm:cxn modelId="{8D2E57D2-BEC7-4C15-8CF6-14E2F212AA1D}" type="presParOf" srcId="{3CC1861A-FBFD-49C5-A2E0-E0C1299DBFC4}" destId="{B887DF2E-7008-44EC-9A85-4171886654CC}" srcOrd="0" destOrd="0" presId="urn:microsoft.com/office/officeart/2018/5/layout/IconCircleLabelList"/>
    <dgm:cxn modelId="{DD99B9B0-783F-4B8B-9974-D62701FCAC77}" type="presParOf" srcId="{B887DF2E-7008-44EC-9A85-4171886654CC}" destId="{8ADED958-950C-44E6-BBFC-CFD7E3D50A8B}" srcOrd="0" destOrd="0" presId="urn:microsoft.com/office/officeart/2018/5/layout/IconCircleLabelList"/>
    <dgm:cxn modelId="{0662A089-9574-4C34-8A27-D5A180E8321B}" type="presParOf" srcId="{B887DF2E-7008-44EC-9A85-4171886654CC}" destId="{621E18E8-42F3-4C57-9A0D-A10D015113D7}" srcOrd="1" destOrd="0" presId="urn:microsoft.com/office/officeart/2018/5/layout/IconCircleLabelList"/>
    <dgm:cxn modelId="{F6525E5F-BE3F-40CC-B87C-89A228A1AC0F}" type="presParOf" srcId="{B887DF2E-7008-44EC-9A85-4171886654CC}" destId="{F515426B-FC79-400E-AB42-56C7B30CFEE7}" srcOrd="2" destOrd="0" presId="urn:microsoft.com/office/officeart/2018/5/layout/IconCircleLabelList"/>
    <dgm:cxn modelId="{F90A59A3-664E-43F2-B333-B3B465D086EF}" type="presParOf" srcId="{B887DF2E-7008-44EC-9A85-4171886654CC}" destId="{0EC559BE-6642-44F3-827F-26A0049B1CBD}" srcOrd="3" destOrd="0" presId="urn:microsoft.com/office/officeart/2018/5/layout/IconCircleLabelList"/>
    <dgm:cxn modelId="{0DE18DC6-5F6C-4BA7-A510-41E6AC6E8BD2}" type="presParOf" srcId="{3CC1861A-FBFD-49C5-A2E0-E0C1299DBFC4}" destId="{44CEF0D4-D23D-4700-8C18-9AE37FD37C43}" srcOrd="1" destOrd="0" presId="urn:microsoft.com/office/officeart/2018/5/layout/IconCircleLabelList"/>
    <dgm:cxn modelId="{D3462767-BB56-47AC-8F7E-7041F5C597E7}" type="presParOf" srcId="{3CC1861A-FBFD-49C5-A2E0-E0C1299DBFC4}" destId="{89479619-AFE5-4462-A8C2-326EE4667CBA}" srcOrd="2" destOrd="0" presId="urn:microsoft.com/office/officeart/2018/5/layout/IconCircleLabelList"/>
    <dgm:cxn modelId="{CE2DCDAC-7382-4F0F-A89C-B8E7CC19B001}" type="presParOf" srcId="{89479619-AFE5-4462-A8C2-326EE4667CBA}" destId="{92DA9C55-5717-46D4-97F9-6DE48452716B}" srcOrd="0" destOrd="0" presId="urn:microsoft.com/office/officeart/2018/5/layout/IconCircleLabelList"/>
    <dgm:cxn modelId="{4E1AEA92-BE4B-4138-B26A-EED8A4CF6C6F}" type="presParOf" srcId="{89479619-AFE5-4462-A8C2-326EE4667CBA}" destId="{2E767CA6-8C9C-4BB1-BAD9-60AD971E3BB1}" srcOrd="1" destOrd="0" presId="urn:microsoft.com/office/officeart/2018/5/layout/IconCircleLabelList"/>
    <dgm:cxn modelId="{7D3F3986-6DE4-4CE2-A168-5130543D5DFD}" type="presParOf" srcId="{89479619-AFE5-4462-A8C2-326EE4667CBA}" destId="{0A18CD38-A7A3-48A8-A1CF-71B8B9235A29}" srcOrd="2" destOrd="0" presId="urn:microsoft.com/office/officeart/2018/5/layout/IconCircleLabelList"/>
    <dgm:cxn modelId="{9FE9AA40-C15C-4FEA-B708-596DBDDEE204}" type="presParOf" srcId="{89479619-AFE5-4462-A8C2-326EE4667CBA}" destId="{D9D2A189-3A33-46E3-9E2E-4B642596E793}" srcOrd="3" destOrd="0" presId="urn:microsoft.com/office/officeart/2018/5/layout/IconCircleLabelList"/>
    <dgm:cxn modelId="{2921C36F-4686-4F5B-8E6D-9A1035B5FF9E}" type="presParOf" srcId="{3CC1861A-FBFD-49C5-A2E0-E0C1299DBFC4}" destId="{84867CDA-8D08-4CFD-B9FC-4AC2CC405E05}" srcOrd="3" destOrd="0" presId="urn:microsoft.com/office/officeart/2018/5/layout/IconCircleLabelList"/>
    <dgm:cxn modelId="{36D91B70-6560-4491-ACC1-0F625ADE074B}" type="presParOf" srcId="{3CC1861A-FBFD-49C5-A2E0-E0C1299DBFC4}" destId="{9FDC2ECF-D469-48F8-8CD2-800B05247596}" srcOrd="4" destOrd="0" presId="urn:microsoft.com/office/officeart/2018/5/layout/IconCircleLabelList"/>
    <dgm:cxn modelId="{6EA59FE7-42AF-4700-9E5A-1916B4C433EE}" type="presParOf" srcId="{9FDC2ECF-D469-48F8-8CD2-800B05247596}" destId="{654A9FD1-BCA1-4498-A22B-C9E4F700AFF5}" srcOrd="0" destOrd="0" presId="urn:microsoft.com/office/officeart/2018/5/layout/IconCircleLabelList"/>
    <dgm:cxn modelId="{D2C31E2B-87ED-4757-8AFF-C668AF1EA955}" type="presParOf" srcId="{9FDC2ECF-D469-48F8-8CD2-800B05247596}" destId="{338BD03A-5F91-4FD4-8EBD-AAA36ACC9953}" srcOrd="1" destOrd="0" presId="urn:microsoft.com/office/officeart/2018/5/layout/IconCircleLabelList"/>
    <dgm:cxn modelId="{3C496C1C-4D0D-41F0-BF9D-2A450BB8E2F6}" type="presParOf" srcId="{9FDC2ECF-D469-48F8-8CD2-800B05247596}" destId="{D025D7E4-09EE-4C4B-AB44-567B6138E16A}" srcOrd="2" destOrd="0" presId="urn:microsoft.com/office/officeart/2018/5/layout/IconCircleLabelList"/>
    <dgm:cxn modelId="{B24DD0A3-C13C-4E35-A9D6-54DC1E92BF42}" type="presParOf" srcId="{9FDC2ECF-D469-48F8-8CD2-800B05247596}" destId="{073B0520-1CAF-44E9-8748-B6A70801695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2D19D5-2F25-47D3-A49A-BB95A46EED0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D8B6683-55B8-42D0-9C8D-8C6B660E6815}">
      <dgm:prSet/>
      <dgm:spPr/>
      <dgm:t>
        <a:bodyPr/>
        <a:lstStyle/>
        <a:p>
          <a:r>
            <a:rPr lang="en-US" dirty="0"/>
            <a:t>Extra-oral exam: 10/09/2025</a:t>
          </a:r>
        </a:p>
        <a:p>
          <a:r>
            <a:rPr lang="en-US" dirty="0"/>
            <a:t>- bilateral mobile palpable nontender submandibular lymph nodes</a:t>
          </a:r>
        </a:p>
        <a:p>
          <a:r>
            <a:rPr lang="en-US" dirty="0"/>
            <a:t>- generalized macules 1x1 on face, ear, &amp; neck</a:t>
          </a:r>
        </a:p>
      </dgm:t>
    </dgm:pt>
    <dgm:pt modelId="{D631B867-D4C3-4FE0-9354-D1B149AD0088}" type="parTrans" cxnId="{5FC647E1-738A-4393-8AC0-6DAB0F58B16B}">
      <dgm:prSet/>
      <dgm:spPr/>
      <dgm:t>
        <a:bodyPr/>
        <a:lstStyle/>
        <a:p>
          <a:endParaRPr lang="en-US"/>
        </a:p>
      </dgm:t>
    </dgm:pt>
    <dgm:pt modelId="{9A444AB0-4E41-44CD-85E5-2B0E1A844730}" type="sibTrans" cxnId="{5FC647E1-738A-4393-8AC0-6DAB0F58B16B}">
      <dgm:prSet/>
      <dgm:spPr/>
      <dgm:t>
        <a:bodyPr/>
        <a:lstStyle/>
        <a:p>
          <a:endParaRPr lang="en-US"/>
        </a:p>
      </dgm:t>
    </dgm:pt>
    <dgm:pt modelId="{DFFA0188-023F-4C98-B524-66FF850C983A}">
      <dgm:prSet/>
      <dgm:spPr/>
      <dgm:t>
        <a:bodyPr/>
        <a:lstStyle/>
        <a:p>
          <a:r>
            <a:rPr lang="en-US" dirty="0"/>
            <a:t>Intra-oral exam:</a:t>
          </a:r>
        </a:p>
        <a:p>
          <a:r>
            <a:rPr lang="en-US" dirty="0"/>
            <a:t>-bilateral Fordyce granules</a:t>
          </a:r>
        </a:p>
        <a:p>
          <a:r>
            <a:rPr lang="en-US" dirty="0"/>
            <a:t>-hyperpigmentation labium </a:t>
          </a:r>
          <a:r>
            <a:rPr lang="en-US" dirty="0" err="1"/>
            <a:t>inferius</a:t>
          </a:r>
          <a:endParaRPr lang="en-US" dirty="0"/>
        </a:p>
        <a:p>
          <a:r>
            <a:rPr lang="en-US" dirty="0"/>
            <a:t>- slight maxillary tori</a:t>
          </a:r>
        </a:p>
        <a:p>
          <a:r>
            <a:rPr lang="en-US" dirty="0"/>
            <a:t>- right mandibular tori</a:t>
          </a:r>
        </a:p>
        <a:p>
          <a:r>
            <a:rPr lang="en-US" dirty="0"/>
            <a:t>- white coating on the dorsal surface of tongue</a:t>
          </a:r>
        </a:p>
        <a:p>
          <a:r>
            <a:rPr lang="en-US" dirty="0"/>
            <a:t>- lesion right lateral surface of tongue</a:t>
          </a:r>
        </a:p>
        <a:p>
          <a:r>
            <a:rPr lang="en-US" dirty="0"/>
            <a:t>- bilateral </a:t>
          </a:r>
          <a:r>
            <a:rPr lang="en-US" dirty="0" err="1"/>
            <a:t>linea</a:t>
          </a:r>
          <a:r>
            <a:rPr lang="en-US" dirty="0"/>
            <a:t> alba </a:t>
          </a:r>
        </a:p>
      </dgm:t>
    </dgm:pt>
    <dgm:pt modelId="{1B59E3B4-96E3-457D-A207-7D7165551630}" type="parTrans" cxnId="{92348B5E-205E-4C21-AF21-CDBC83A11FB5}">
      <dgm:prSet/>
      <dgm:spPr/>
      <dgm:t>
        <a:bodyPr/>
        <a:lstStyle/>
        <a:p>
          <a:endParaRPr lang="en-US"/>
        </a:p>
      </dgm:t>
    </dgm:pt>
    <dgm:pt modelId="{D90CC2ED-2CA7-4522-8965-B4611B04DF9E}" type="sibTrans" cxnId="{92348B5E-205E-4C21-AF21-CDBC83A11FB5}">
      <dgm:prSet/>
      <dgm:spPr/>
      <dgm:t>
        <a:bodyPr/>
        <a:lstStyle/>
        <a:p>
          <a:endParaRPr lang="en-US"/>
        </a:p>
      </dgm:t>
    </dgm:pt>
    <dgm:pt modelId="{1E292B75-06AC-8D44-97D7-2FBFF39D34E7}" type="pres">
      <dgm:prSet presAssocID="{412D19D5-2F25-47D3-A49A-BB95A46EED04}" presName="outerComposite" presStyleCnt="0">
        <dgm:presLayoutVars>
          <dgm:chMax val="5"/>
          <dgm:dir/>
          <dgm:resizeHandles val="exact"/>
        </dgm:presLayoutVars>
      </dgm:prSet>
      <dgm:spPr/>
    </dgm:pt>
    <dgm:pt modelId="{36C7ED75-9E8C-7E43-9875-F155B2A8C63D}" type="pres">
      <dgm:prSet presAssocID="{412D19D5-2F25-47D3-A49A-BB95A46EED04}" presName="dummyMaxCanvas" presStyleCnt="0">
        <dgm:presLayoutVars/>
      </dgm:prSet>
      <dgm:spPr/>
    </dgm:pt>
    <dgm:pt modelId="{1EA3A4FD-5FC4-6045-AE80-89A8CA182D1B}" type="pres">
      <dgm:prSet presAssocID="{412D19D5-2F25-47D3-A49A-BB95A46EED04}" presName="TwoNodes_1" presStyleLbl="node1" presStyleIdx="0" presStyleCnt="2">
        <dgm:presLayoutVars>
          <dgm:bulletEnabled val="1"/>
        </dgm:presLayoutVars>
      </dgm:prSet>
      <dgm:spPr/>
    </dgm:pt>
    <dgm:pt modelId="{F79E0855-5FD6-0646-B959-52EB1B5050ED}" type="pres">
      <dgm:prSet presAssocID="{412D19D5-2F25-47D3-A49A-BB95A46EED04}" presName="TwoNodes_2" presStyleLbl="node1" presStyleIdx="1" presStyleCnt="2">
        <dgm:presLayoutVars>
          <dgm:bulletEnabled val="1"/>
        </dgm:presLayoutVars>
      </dgm:prSet>
      <dgm:spPr/>
    </dgm:pt>
    <dgm:pt modelId="{A1A763F3-AA21-8249-9B09-F0C1E89F1D74}" type="pres">
      <dgm:prSet presAssocID="{412D19D5-2F25-47D3-A49A-BB95A46EED04}" presName="TwoConn_1-2" presStyleLbl="fgAccFollowNode1" presStyleIdx="0" presStyleCnt="1">
        <dgm:presLayoutVars>
          <dgm:bulletEnabled val="1"/>
        </dgm:presLayoutVars>
      </dgm:prSet>
      <dgm:spPr/>
    </dgm:pt>
    <dgm:pt modelId="{7CD316E0-1C68-1145-B5D8-CC4E78413A70}" type="pres">
      <dgm:prSet presAssocID="{412D19D5-2F25-47D3-A49A-BB95A46EED04}" presName="TwoNodes_1_text" presStyleLbl="node1" presStyleIdx="1" presStyleCnt="2">
        <dgm:presLayoutVars>
          <dgm:bulletEnabled val="1"/>
        </dgm:presLayoutVars>
      </dgm:prSet>
      <dgm:spPr/>
    </dgm:pt>
    <dgm:pt modelId="{AF98595D-0F6D-0749-957B-A2C6A5454C2B}" type="pres">
      <dgm:prSet presAssocID="{412D19D5-2F25-47D3-A49A-BB95A46EED04}" presName="TwoNodes_2_text" presStyleLbl="node1" presStyleIdx="1" presStyleCnt="2">
        <dgm:presLayoutVars>
          <dgm:bulletEnabled val="1"/>
        </dgm:presLayoutVars>
      </dgm:prSet>
      <dgm:spPr/>
    </dgm:pt>
  </dgm:ptLst>
  <dgm:cxnLst>
    <dgm:cxn modelId="{1452CE4A-F247-E04E-A859-6FA2ECE06880}" type="presOf" srcId="{412D19D5-2F25-47D3-A49A-BB95A46EED04}" destId="{1E292B75-06AC-8D44-97D7-2FBFF39D34E7}" srcOrd="0" destOrd="0" presId="urn:microsoft.com/office/officeart/2005/8/layout/vProcess5"/>
    <dgm:cxn modelId="{92348B5E-205E-4C21-AF21-CDBC83A11FB5}" srcId="{412D19D5-2F25-47D3-A49A-BB95A46EED04}" destId="{DFFA0188-023F-4C98-B524-66FF850C983A}" srcOrd="1" destOrd="0" parTransId="{1B59E3B4-96E3-457D-A207-7D7165551630}" sibTransId="{D90CC2ED-2CA7-4522-8965-B4611B04DF9E}"/>
    <dgm:cxn modelId="{5BEF0F6A-0A23-674A-B9DC-B0607F2F718B}" type="presOf" srcId="{1D8B6683-55B8-42D0-9C8D-8C6B660E6815}" destId="{7CD316E0-1C68-1145-B5D8-CC4E78413A70}" srcOrd="1" destOrd="0" presId="urn:microsoft.com/office/officeart/2005/8/layout/vProcess5"/>
    <dgm:cxn modelId="{D686C577-B81F-EE4D-AAF2-BDBA20AEDA8F}" type="presOf" srcId="{9A444AB0-4E41-44CD-85E5-2B0E1A844730}" destId="{A1A763F3-AA21-8249-9B09-F0C1E89F1D74}" srcOrd="0" destOrd="0" presId="urn:microsoft.com/office/officeart/2005/8/layout/vProcess5"/>
    <dgm:cxn modelId="{E7D7CFBA-DC5D-CC41-A062-CE77564ADC0C}" type="presOf" srcId="{DFFA0188-023F-4C98-B524-66FF850C983A}" destId="{F79E0855-5FD6-0646-B959-52EB1B5050ED}" srcOrd="0" destOrd="0" presId="urn:microsoft.com/office/officeart/2005/8/layout/vProcess5"/>
    <dgm:cxn modelId="{43876EBD-11A3-2C40-ABAF-1F2405A3F158}" type="presOf" srcId="{DFFA0188-023F-4C98-B524-66FF850C983A}" destId="{AF98595D-0F6D-0749-957B-A2C6A5454C2B}" srcOrd="1" destOrd="0" presId="urn:microsoft.com/office/officeart/2005/8/layout/vProcess5"/>
    <dgm:cxn modelId="{000963CA-A40E-1048-8053-9817AF45B65B}" type="presOf" srcId="{1D8B6683-55B8-42D0-9C8D-8C6B660E6815}" destId="{1EA3A4FD-5FC4-6045-AE80-89A8CA182D1B}" srcOrd="0" destOrd="0" presId="urn:microsoft.com/office/officeart/2005/8/layout/vProcess5"/>
    <dgm:cxn modelId="{5FC647E1-738A-4393-8AC0-6DAB0F58B16B}" srcId="{412D19D5-2F25-47D3-A49A-BB95A46EED04}" destId="{1D8B6683-55B8-42D0-9C8D-8C6B660E6815}" srcOrd="0" destOrd="0" parTransId="{D631B867-D4C3-4FE0-9354-D1B149AD0088}" sibTransId="{9A444AB0-4E41-44CD-85E5-2B0E1A844730}"/>
    <dgm:cxn modelId="{ED06DDDA-6D1A-B34F-AF5F-D27A9DC92876}" type="presParOf" srcId="{1E292B75-06AC-8D44-97D7-2FBFF39D34E7}" destId="{36C7ED75-9E8C-7E43-9875-F155B2A8C63D}" srcOrd="0" destOrd="0" presId="urn:microsoft.com/office/officeart/2005/8/layout/vProcess5"/>
    <dgm:cxn modelId="{9B76D367-29D3-3D44-BDF1-235BE0E01916}" type="presParOf" srcId="{1E292B75-06AC-8D44-97D7-2FBFF39D34E7}" destId="{1EA3A4FD-5FC4-6045-AE80-89A8CA182D1B}" srcOrd="1" destOrd="0" presId="urn:microsoft.com/office/officeart/2005/8/layout/vProcess5"/>
    <dgm:cxn modelId="{20637A17-A810-5A47-8D21-E4E145F30B70}" type="presParOf" srcId="{1E292B75-06AC-8D44-97D7-2FBFF39D34E7}" destId="{F79E0855-5FD6-0646-B959-52EB1B5050ED}" srcOrd="2" destOrd="0" presId="urn:microsoft.com/office/officeart/2005/8/layout/vProcess5"/>
    <dgm:cxn modelId="{8536C7F4-1D01-B640-AE2A-33071E843945}" type="presParOf" srcId="{1E292B75-06AC-8D44-97D7-2FBFF39D34E7}" destId="{A1A763F3-AA21-8249-9B09-F0C1E89F1D74}" srcOrd="3" destOrd="0" presId="urn:microsoft.com/office/officeart/2005/8/layout/vProcess5"/>
    <dgm:cxn modelId="{14ACDA23-9ADB-8640-955D-8F85BD7B17C0}" type="presParOf" srcId="{1E292B75-06AC-8D44-97D7-2FBFF39D34E7}" destId="{7CD316E0-1C68-1145-B5D8-CC4E78413A70}" srcOrd="4" destOrd="0" presId="urn:microsoft.com/office/officeart/2005/8/layout/vProcess5"/>
    <dgm:cxn modelId="{8B12438E-409F-BD4D-877F-DE03B1C04AD7}" type="presParOf" srcId="{1E292B75-06AC-8D44-97D7-2FBFF39D34E7}" destId="{AF98595D-0F6D-0749-957B-A2C6A5454C2B}"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3F5201-13A9-46BA-8991-307DE141D16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B71441-CDAD-4FAF-956C-F626AEACF3DB}">
      <dgm:prSet/>
      <dgm:spPr/>
      <dgm:t>
        <a:bodyPr/>
        <a:lstStyle/>
        <a:p>
          <a:r>
            <a:rPr lang="en-US"/>
            <a:t>The treatment recommended periodontal therapy quads 1-4</a:t>
          </a:r>
        </a:p>
      </dgm:t>
    </dgm:pt>
    <dgm:pt modelId="{39D217A5-7222-4F69-851D-4C0E173F9D49}" type="parTrans" cxnId="{25E3533B-4A13-4AB1-8C35-7B8E3A6664AA}">
      <dgm:prSet/>
      <dgm:spPr/>
      <dgm:t>
        <a:bodyPr/>
        <a:lstStyle/>
        <a:p>
          <a:endParaRPr lang="en-US"/>
        </a:p>
      </dgm:t>
    </dgm:pt>
    <dgm:pt modelId="{CADAB40C-09AE-4FC4-80C4-2E49E91E18DA}" type="sibTrans" cxnId="{25E3533B-4A13-4AB1-8C35-7B8E3A6664AA}">
      <dgm:prSet/>
      <dgm:spPr/>
      <dgm:t>
        <a:bodyPr/>
        <a:lstStyle/>
        <a:p>
          <a:endParaRPr lang="en-US"/>
        </a:p>
      </dgm:t>
    </dgm:pt>
    <dgm:pt modelId="{E84D1C16-3234-4D46-9559-D984A298E5F8}">
      <dgm:prSet/>
      <dgm:spPr/>
      <dgm:t>
        <a:bodyPr/>
        <a:lstStyle/>
        <a:p>
          <a:r>
            <a:rPr lang="en-US"/>
            <a:t>Q1- SRP</a:t>
          </a:r>
        </a:p>
      </dgm:t>
    </dgm:pt>
    <dgm:pt modelId="{84B0851A-FD94-49CC-8E19-7D033F655FFF}" type="parTrans" cxnId="{A9664842-93DA-4CFA-9E63-ECDA49460A50}">
      <dgm:prSet/>
      <dgm:spPr/>
      <dgm:t>
        <a:bodyPr/>
        <a:lstStyle/>
        <a:p>
          <a:endParaRPr lang="en-US"/>
        </a:p>
      </dgm:t>
    </dgm:pt>
    <dgm:pt modelId="{1DA4F106-36B4-4F37-85AE-F2971BB7BA8A}" type="sibTrans" cxnId="{A9664842-93DA-4CFA-9E63-ECDA49460A50}">
      <dgm:prSet/>
      <dgm:spPr/>
      <dgm:t>
        <a:bodyPr/>
        <a:lstStyle/>
        <a:p>
          <a:endParaRPr lang="en-US"/>
        </a:p>
      </dgm:t>
    </dgm:pt>
    <dgm:pt modelId="{06C8C874-916A-4A81-8112-A46827C4319B}">
      <dgm:prSet/>
      <dgm:spPr/>
      <dgm:t>
        <a:bodyPr/>
        <a:lstStyle/>
        <a:p>
          <a:r>
            <a:rPr lang="en-US"/>
            <a:t>Q2-SRP</a:t>
          </a:r>
        </a:p>
      </dgm:t>
    </dgm:pt>
    <dgm:pt modelId="{95FFEACC-725F-4D1F-A939-62A6A5611012}" type="parTrans" cxnId="{81BCA08A-D7CF-4D1E-8672-36B51E386600}">
      <dgm:prSet/>
      <dgm:spPr/>
      <dgm:t>
        <a:bodyPr/>
        <a:lstStyle/>
        <a:p>
          <a:endParaRPr lang="en-US"/>
        </a:p>
      </dgm:t>
    </dgm:pt>
    <dgm:pt modelId="{860975FF-7DE3-4C23-9DA1-52006D3AF490}" type="sibTrans" cxnId="{81BCA08A-D7CF-4D1E-8672-36B51E386600}">
      <dgm:prSet/>
      <dgm:spPr/>
      <dgm:t>
        <a:bodyPr/>
        <a:lstStyle/>
        <a:p>
          <a:endParaRPr lang="en-US"/>
        </a:p>
      </dgm:t>
    </dgm:pt>
    <dgm:pt modelId="{87DFB9DF-6183-4B71-9C49-113042D32D60}">
      <dgm:prSet/>
      <dgm:spPr/>
      <dgm:t>
        <a:bodyPr/>
        <a:lstStyle/>
        <a:p>
          <a:r>
            <a:rPr lang="en-US"/>
            <a:t>Q3-SRP</a:t>
          </a:r>
        </a:p>
      </dgm:t>
    </dgm:pt>
    <dgm:pt modelId="{BFE7D76E-8FCC-446F-AF0F-9416BEBE14CD}" type="parTrans" cxnId="{817BF0ED-B445-41AB-AA38-42A714CE110E}">
      <dgm:prSet/>
      <dgm:spPr/>
      <dgm:t>
        <a:bodyPr/>
        <a:lstStyle/>
        <a:p>
          <a:endParaRPr lang="en-US"/>
        </a:p>
      </dgm:t>
    </dgm:pt>
    <dgm:pt modelId="{841AD964-612E-4D0E-A47B-CD3EA3AF25DC}" type="sibTrans" cxnId="{817BF0ED-B445-41AB-AA38-42A714CE110E}">
      <dgm:prSet/>
      <dgm:spPr/>
      <dgm:t>
        <a:bodyPr/>
        <a:lstStyle/>
        <a:p>
          <a:endParaRPr lang="en-US"/>
        </a:p>
      </dgm:t>
    </dgm:pt>
    <dgm:pt modelId="{BABB1E51-D533-4AD1-9EA3-F725560A3510}">
      <dgm:prSet/>
      <dgm:spPr/>
      <dgm:t>
        <a:bodyPr/>
        <a:lstStyle/>
        <a:p>
          <a:r>
            <a:rPr lang="en-US"/>
            <a:t>Q4-SRP</a:t>
          </a:r>
        </a:p>
      </dgm:t>
    </dgm:pt>
    <dgm:pt modelId="{F6B5CFBE-F811-4863-9086-833B239B01F3}" type="parTrans" cxnId="{2302BB44-0567-490D-8046-5F8D67518208}">
      <dgm:prSet/>
      <dgm:spPr/>
      <dgm:t>
        <a:bodyPr/>
        <a:lstStyle/>
        <a:p>
          <a:endParaRPr lang="en-US"/>
        </a:p>
      </dgm:t>
    </dgm:pt>
    <dgm:pt modelId="{69DAFB24-8AD2-4348-833C-BBCBD3B7D658}" type="sibTrans" cxnId="{2302BB44-0567-490D-8046-5F8D67518208}">
      <dgm:prSet/>
      <dgm:spPr/>
      <dgm:t>
        <a:bodyPr/>
        <a:lstStyle/>
        <a:p>
          <a:endParaRPr lang="en-US"/>
        </a:p>
      </dgm:t>
    </dgm:pt>
    <dgm:pt modelId="{9E1C137B-949E-471D-AEBF-6B44B77DD5D6}">
      <dgm:prSet/>
      <dgm:spPr/>
      <dgm:t>
        <a:bodyPr/>
        <a:lstStyle/>
        <a:p>
          <a:r>
            <a:rPr lang="en-US"/>
            <a:t>FLUORIDE</a:t>
          </a:r>
        </a:p>
      </dgm:t>
    </dgm:pt>
    <dgm:pt modelId="{0FB18387-D715-4E75-81BE-A0213C2BDF6F}" type="parTrans" cxnId="{40A8B3C7-6AE1-45E7-8839-162BBBCD15E8}">
      <dgm:prSet/>
      <dgm:spPr/>
      <dgm:t>
        <a:bodyPr/>
        <a:lstStyle/>
        <a:p>
          <a:endParaRPr lang="en-US"/>
        </a:p>
      </dgm:t>
    </dgm:pt>
    <dgm:pt modelId="{AAE8B286-EF60-4722-AA75-F3963840BAA0}" type="sibTrans" cxnId="{40A8B3C7-6AE1-45E7-8839-162BBBCD15E8}">
      <dgm:prSet/>
      <dgm:spPr/>
      <dgm:t>
        <a:bodyPr/>
        <a:lstStyle/>
        <a:p>
          <a:endParaRPr lang="en-US"/>
        </a:p>
      </dgm:t>
    </dgm:pt>
    <dgm:pt modelId="{61225DCD-AB8F-46E2-ACAF-D97CB7040013}">
      <dgm:prSet/>
      <dgm:spPr/>
      <dgm:t>
        <a:bodyPr/>
        <a:lstStyle/>
        <a:p>
          <a:r>
            <a:rPr lang="en-US"/>
            <a:t>RE-EVALUATION 6-8 WEEKS</a:t>
          </a:r>
        </a:p>
      </dgm:t>
    </dgm:pt>
    <dgm:pt modelId="{AC74ADBC-8ABE-4952-8151-84939D2C18D7}" type="parTrans" cxnId="{40928EAE-616E-4B19-BD9E-42E3F8D98363}">
      <dgm:prSet/>
      <dgm:spPr/>
      <dgm:t>
        <a:bodyPr/>
        <a:lstStyle/>
        <a:p>
          <a:endParaRPr lang="en-US"/>
        </a:p>
      </dgm:t>
    </dgm:pt>
    <dgm:pt modelId="{EF4FF714-48E2-4DBB-90F0-AFF7F350EA6A}" type="sibTrans" cxnId="{40928EAE-616E-4B19-BD9E-42E3F8D98363}">
      <dgm:prSet/>
      <dgm:spPr/>
      <dgm:t>
        <a:bodyPr/>
        <a:lstStyle/>
        <a:p>
          <a:endParaRPr lang="en-US"/>
        </a:p>
      </dgm:t>
    </dgm:pt>
    <dgm:pt modelId="{E53F76BF-A807-8849-AAFF-C2D0A3A6E9D6}" type="pres">
      <dgm:prSet presAssocID="{293F5201-13A9-46BA-8991-307DE141D164}" presName="linear" presStyleCnt="0">
        <dgm:presLayoutVars>
          <dgm:animLvl val="lvl"/>
          <dgm:resizeHandles val="exact"/>
        </dgm:presLayoutVars>
      </dgm:prSet>
      <dgm:spPr/>
    </dgm:pt>
    <dgm:pt modelId="{046FC788-7ABC-6444-8CE1-E892565A6C30}" type="pres">
      <dgm:prSet presAssocID="{EAB71441-CDAD-4FAF-956C-F626AEACF3DB}" presName="parentText" presStyleLbl="node1" presStyleIdx="0" presStyleCnt="7">
        <dgm:presLayoutVars>
          <dgm:chMax val="0"/>
          <dgm:bulletEnabled val="1"/>
        </dgm:presLayoutVars>
      </dgm:prSet>
      <dgm:spPr/>
    </dgm:pt>
    <dgm:pt modelId="{A853652B-03CD-8E47-8EF0-F77F90CB9D5B}" type="pres">
      <dgm:prSet presAssocID="{CADAB40C-09AE-4FC4-80C4-2E49E91E18DA}" presName="spacer" presStyleCnt="0"/>
      <dgm:spPr/>
    </dgm:pt>
    <dgm:pt modelId="{BF1AB758-3297-FA45-B395-D24D2CBBDC1D}" type="pres">
      <dgm:prSet presAssocID="{E84D1C16-3234-4D46-9559-D984A298E5F8}" presName="parentText" presStyleLbl="node1" presStyleIdx="1" presStyleCnt="7">
        <dgm:presLayoutVars>
          <dgm:chMax val="0"/>
          <dgm:bulletEnabled val="1"/>
        </dgm:presLayoutVars>
      </dgm:prSet>
      <dgm:spPr/>
    </dgm:pt>
    <dgm:pt modelId="{E8137CD6-67E0-6147-A3FA-B7B933377D00}" type="pres">
      <dgm:prSet presAssocID="{1DA4F106-36B4-4F37-85AE-F2971BB7BA8A}" presName="spacer" presStyleCnt="0"/>
      <dgm:spPr/>
    </dgm:pt>
    <dgm:pt modelId="{4CE30013-0666-5C41-93C4-1F60BD477DFE}" type="pres">
      <dgm:prSet presAssocID="{06C8C874-916A-4A81-8112-A46827C4319B}" presName="parentText" presStyleLbl="node1" presStyleIdx="2" presStyleCnt="7">
        <dgm:presLayoutVars>
          <dgm:chMax val="0"/>
          <dgm:bulletEnabled val="1"/>
        </dgm:presLayoutVars>
      </dgm:prSet>
      <dgm:spPr/>
    </dgm:pt>
    <dgm:pt modelId="{89AB96F3-29B2-8545-8CA8-E50AAC7637DC}" type="pres">
      <dgm:prSet presAssocID="{860975FF-7DE3-4C23-9DA1-52006D3AF490}" presName="spacer" presStyleCnt="0"/>
      <dgm:spPr/>
    </dgm:pt>
    <dgm:pt modelId="{7E20657E-B59D-5947-9AB2-4D2EBCF30311}" type="pres">
      <dgm:prSet presAssocID="{87DFB9DF-6183-4B71-9C49-113042D32D60}" presName="parentText" presStyleLbl="node1" presStyleIdx="3" presStyleCnt="7">
        <dgm:presLayoutVars>
          <dgm:chMax val="0"/>
          <dgm:bulletEnabled val="1"/>
        </dgm:presLayoutVars>
      </dgm:prSet>
      <dgm:spPr/>
    </dgm:pt>
    <dgm:pt modelId="{848351F7-B6B0-3448-9DBC-C914B3A65CC6}" type="pres">
      <dgm:prSet presAssocID="{841AD964-612E-4D0E-A47B-CD3EA3AF25DC}" presName="spacer" presStyleCnt="0"/>
      <dgm:spPr/>
    </dgm:pt>
    <dgm:pt modelId="{9AC25770-6B5C-2542-9206-EA4A03CDD8E8}" type="pres">
      <dgm:prSet presAssocID="{BABB1E51-D533-4AD1-9EA3-F725560A3510}" presName="parentText" presStyleLbl="node1" presStyleIdx="4" presStyleCnt="7">
        <dgm:presLayoutVars>
          <dgm:chMax val="0"/>
          <dgm:bulletEnabled val="1"/>
        </dgm:presLayoutVars>
      </dgm:prSet>
      <dgm:spPr/>
    </dgm:pt>
    <dgm:pt modelId="{48C8D0B8-EC05-7C4C-8928-19AF307ADA3C}" type="pres">
      <dgm:prSet presAssocID="{69DAFB24-8AD2-4348-833C-BBCBD3B7D658}" presName="spacer" presStyleCnt="0"/>
      <dgm:spPr/>
    </dgm:pt>
    <dgm:pt modelId="{EDFFAA7F-8137-7E41-8573-86057017315B}" type="pres">
      <dgm:prSet presAssocID="{9E1C137B-949E-471D-AEBF-6B44B77DD5D6}" presName="parentText" presStyleLbl="node1" presStyleIdx="5" presStyleCnt="7">
        <dgm:presLayoutVars>
          <dgm:chMax val="0"/>
          <dgm:bulletEnabled val="1"/>
        </dgm:presLayoutVars>
      </dgm:prSet>
      <dgm:spPr/>
    </dgm:pt>
    <dgm:pt modelId="{57CA6DBD-1B6E-7F40-822E-55E69B51922F}" type="pres">
      <dgm:prSet presAssocID="{AAE8B286-EF60-4722-AA75-F3963840BAA0}" presName="spacer" presStyleCnt="0"/>
      <dgm:spPr/>
    </dgm:pt>
    <dgm:pt modelId="{CF5C59CB-DCB2-EB4F-B4A5-CC58D1D1D75E}" type="pres">
      <dgm:prSet presAssocID="{61225DCD-AB8F-46E2-ACAF-D97CB7040013}" presName="parentText" presStyleLbl="node1" presStyleIdx="6" presStyleCnt="7">
        <dgm:presLayoutVars>
          <dgm:chMax val="0"/>
          <dgm:bulletEnabled val="1"/>
        </dgm:presLayoutVars>
      </dgm:prSet>
      <dgm:spPr/>
    </dgm:pt>
  </dgm:ptLst>
  <dgm:cxnLst>
    <dgm:cxn modelId="{80E09F09-CB72-884B-B4AA-51947AA38D30}" type="presOf" srcId="{BABB1E51-D533-4AD1-9EA3-F725560A3510}" destId="{9AC25770-6B5C-2542-9206-EA4A03CDD8E8}" srcOrd="0" destOrd="0" presId="urn:microsoft.com/office/officeart/2005/8/layout/vList2"/>
    <dgm:cxn modelId="{CEE0F109-A82A-6940-9692-1B0D1A21B56D}" type="presOf" srcId="{9E1C137B-949E-471D-AEBF-6B44B77DD5D6}" destId="{EDFFAA7F-8137-7E41-8573-86057017315B}" srcOrd="0" destOrd="0" presId="urn:microsoft.com/office/officeart/2005/8/layout/vList2"/>
    <dgm:cxn modelId="{CB20B210-9487-5548-B2D1-1CE11723EF53}" type="presOf" srcId="{87DFB9DF-6183-4B71-9C49-113042D32D60}" destId="{7E20657E-B59D-5947-9AB2-4D2EBCF30311}" srcOrd="0" destOrd="0" presId="urn:microsoft.com/office/officeart/2005/8/layout/vList2"/>
    <dgm:cxn modelId="{25E3533B-4A13-4AB1-8C35-7B8E3A6664AA}" srcId="{293F5201-13A9-46BA-8991-307DE141D164}" destId="{EAB71441-CDAD-4FAF-956C-F626AEACF3DB}" srcOrd="0" destOrd="0" parTransId="{39D217A5-7222-4F69-851D-4C0E173F9D49}" sibTransId="{CADAB40C-09AE-4FC4-80C4-2E49E91E18DA}"/>
    <dgm:cxn modelId="{A9664842-93DA-4CFA-9E63-ECDA49460A50}" srcId="{293F5201-13A9-46BA-8991-307DE141D164}" destId="{E84D1C16-3234-4D46-9559-D984A298E5F8}" srcOrd="1" destOrd="0" parTransId="{84B0851A-FD94-49CC-8E19-7D033F655FFF}" sibTransId="{1DA4F106-36B4-4F37-85AE-F2971BB7BA8A}"/>
    <dgm:cxn modelId="{2302BB44-0567-490D-8046-5F8D67518208}" srcId="{293F5201-13A9-46BA-8991-307DE141D164}" destId="{BABB1E51-D533-4AD1-9EA3-F725560A3510}" srcOrd="4" destOrd="0" parTransId="{F6B5CFBE-F811-4863-9086-833B239B01F3}" sibTransId="{69DAFB24-8AD2-4348-833C-BBCBD3B7D658}"/>
    <dgm:cxn modelId="{102F977E-1B77-1E47-AA33-79D6925C2DD2}" type="presOf" srcId="{06C8C874-916A-4A81-8112-A46827C4319B}" destId="{4CE30013-0666-5C41-93C4-1F60BD477DFE}" srcOrd="0" destOrd="0" presId="urn:microsoft.com/office/officeart/2005/8/layout/vList2"/>
    <dgm:cxn modelId="{1C025981-7B38-D045-9068-BF174ED09392}" type="presOf" srcId="{E84D1C16-3234-4D46-9559-D984A298E5F8}" destId="{BF1AB758-3297-FA45-B395-D24D2CBBDC1D}" srcOrd="0" destOrd="0" presId="urn:microsoft.com/office/officeart/2005/8/layout/vList2"/>
    <dgm:cxn modelId="{81BCA08A-D7CF-4D1E-8672-36B51E386600}" srcId="{293F5201-13A9-46BA-8991-307DE141D164}" destId="{06C8C874-916A-4A81-8112-A46827C4319B}" srcOrd="2" destOrd="0" parTransId="{95FFEACC-725F-4D1F-A939-62A6A5611012}" sibTransId="{860975FF-7DE3-4C23-9DA1-52006D3AF490}"/>
    <dgm:cxn modelId="{05EC4594-459D-0344-A16E-BC40E6E35031}" type="presOf" srcId="{EAB71441-CDAD-4FAF-956C-F626AEACF3DB}" destId="{046FC788-7ABC-6444-8CE1-E892565A6C30}" srcOrd="0" destOrd="0" presId="urn:microsoft.com/office/officeart/2005/8/layout/vList2"/>
    <dgm:cxn modelId="{40928EAE-616E-4B19-BD9E-42E3F8D98363}" srcId="{293F5201-13A9-46BA-8991-307DE141D164}" destId="{61225DCD-AB8F-46E2-ACAF-D97CB7040013}" srcOrd="6" destOrd="0" parTransId="{AC74ADBC-8ABE-4952-8151-84939D2C18D7}" sibTransId="{EF4FF714-48E2-4DBB-90F0-AFF7F350EA6A}"/>
    <dgm:cxn modelId="{522AA4B9-342A-7D4B-B33D-1FE44CF25C74}" type="presOf" srcId="{61225DCD-AB8F-46E2-ACAF-D97CB7040013}" destId="{CF5C59CB-DCB2-EB4F-B4A5-CC58D1D1D75E}" srcOrd="0" destOrd="0" presId="urn:microsoft.com/office/officeart/2005/8/layout/vList2"/>
    <dgm:cxn modelId="{40A8B3C7-6AE1-45E7-8839-162BBBCD15E8}" srcId="{293F5201-13A9-46BA-8991-307DE141D164}" destId="{9E1C137B-949E-471D-AEBF-6B44B77DD5D6}" srcOrd="5" destOrd="0" parTransId="{0FB18387-D715-4E75-81BE-A0213C2BDF6F}" sibTransId="{AAE8B286-EF60-4722-AA75-F3963840BAA0}"/>
    <dgm:cxn modelId="{97CD53DE-EA50-C047-AB06-C6B51D25F360}" type="presOf" srcId="{293F5201-13A9-46BA-8991-307DE141D164}" destId="{E53F76BF-A807-8849-AAFF-C2D0A3A6E9D6}" srcOrd="0" destOrd="0" presId="urn:microsoft.com/office/officeart/2005/8/layout/vList2"/>
    <dgm:cxn modelId="{817BF0ED-B445-41AB-AA38-42A714CE110E}" srcId="{293F5201-13A9-46BA-8991-307DE141D164}" destId="{87DFB9DF-6183-4B71-9C49-113042D32D60}" srcOrd="3" destOrd="0" parTransId="{BFE7D76E-8FCC-446F-AF0F-9416BEBE14CD}" sibTransId="{841AD964-612E-4D0E-A47B-CD3EA3AF25DC}"/>
    <dgm:cxn modelId="{A6F8ADC7-560B-F24C-AD15-A9682799946A}" type="presParOf" srcId="{E53F76BF-A807-8849-AAFF-C2D0A3A6E9D6}" destId="{046FC788-7ABC-6444-8CE1-E892565A6C30}" srcOrd="0" destOrd="0" presId="urn:microsoft.com/office/officeart/2005/8/layout/vList2"/>
    <dgm:cxn modelId="{F8C05668-9455-6C40-858F-DA3A5BBF2E01}" type="presParOf" srcId="{E53F76BF-A807-8849-AAFF-C2D0A3A6E9D6}" destId="{A853652B-03CD-8E47-8EF0-F77F90CB9D5B}" srcOrd="1" destOrd="0" presId="urn:microsoft.com/office/officeart/2005/8/layout/vList2"/>
    <dgm:cxn modelId="{B971B9E4-18E4-7848-9811-3B50542D5B4E}" type="presParOf" srcId="{E53F76BF-A807-8849-AAFF-C2D0A3A6E9D6}" destId="{BF1AB758-3297-FA45-B395-D24D2CBBDC1D}" srcOrd="2" destOrd="0" presId="urn:microsoft.com/office/officeart/2005/8/layout/vList2"/>
    <dgm:cxn modelId="{B73E71AB-3933-3349-AFE8-731B0E376476}" type="presParOf" srcId="{E53F76BF-A807-8849-AAFF-C2D0A3A6E9D6}" destId="{E8137CD6-67E0-6147-A3FA-B7B933377D00}" srcOrd="3" destOrd="0" presId="urn:microsoft.com/office/officeart/2005/8/layout/vList2"/>
    <dgm:cxn modelId="{185D00DD-79AF-A849-A341-9F7B25F3357B}" type="presParOf" srcId="{E53F76BF-A807-8849-AAFF-C2D0A3A6E9D6}" destId="{4CE30013-0666-5C41-93C4-1F60BD477DFE}" srcOrd="4" destOrd="0" presId="urn:microsoft.com/office/officeart/2005/8/layout/vList2"/>
    <dgm:cxn modelId="{3A8524C3-3653-CE48-8475-3F0D32892B85}" type="presParOf" srcId="{E53F76BF-A807-8849-AAFF-C2D0A3A6E9D6}" destId="{89AB96F3-29B2-8545-8CA8-E50AAC7637DC}" srcOrd="5" destOrd="0" presId="urn:microsoft.com/office/officeart/2005/8/layout/vList2"/>
    <dgm:cxn modelId="{6F029AFA-B8C9-3242-BB1F-32289C2A4D8F}" type="presParOf" srcId="{E53F76BF-A807-8849-AAFF-C2D0A3A6E9D6}" destId="{7E20657E-B59D-5947-9AB2-4D2EBCF30311}" srcOrd="6" destOrd="0" presId="urn:microsoft.com/office/officeart/2005/8/layout/vList2"/>
    <dgm:cxn modelId="{E7FF6069-69FD-484C-A154-771A993DF5AE}" type="presParOf" srcId="{E53F76BF-A807-8849-AAFF-C2D0A3A6E9D6}" destId="{848351F7-B6B0-3448-9DBC-C914B3A65CC6}" srcOrd="7" destOrd="0" presId="urn:microsoft.com/office/officeart/2005/8/layout/vList2"/>
    <dgm:cxn modelId="{CC372E16-3650-1148-B398-4AA7839E9990}" type="presParOf" srcId="{E53F76BF-A807-8849-AAFF-C2D0A3A6E9D6}" destId="{9AC25770-6B5C-2542-9206-EA4A03CDD8E8}" srcOrd="8" destOrd="0" presId="urn:microsoft.com/office/officeart/2005/8/layout/vList2"/>
    <dgm:cxn modelId="{708D86C0-B0C3-6B49-A324-77705C3F08B3}" type="presParOf" srcId="{E53F76BF-A807-8849-AAFF-C2D0A3A6E9D6}" destId="{48C8D0B8-EC05-7C4C-8928-19AF307ADA3C}" srcOrd="9" destOrd="0" presId="urn:microsoft.com/office/officeart/2005/8/layout/vList2"/>
    <dgm:cxn modelId="{D0954E4F-5A0E-E845-83D2-F41119CEE89F}" type="presParOf" srcId="{E53F76BF-A807-8849-AAFF-C2D0A3A6E9D6}" destId="{EDFFAA7F-8137-7E41-8573-86057017315B}" srcOrd="10" destOrd="0" presId="urn:microsoft.com/office/officeart/2005/8/layout/vList2"/>
    <dgm:cxn modelId="{52112842-AB9F-B74F-B041-5D3B1FB31294}" type="presParOf" srcId="{E53F76BF-A807-8849-AAFF-C2D0A3A6E9D6}" destId="{57CA6DBD-1B6E-7F40-822E-55E69B51922F}" srcOrd="11" destOrd="0" presId="urn:microsoft.com/office/officeart/2005/8/layout/vList2"/>
    <dgm:cxn modelId="{4432997D-D935-824D-90A9-4F7B17A3D765}" type="presParOf" srcId="{E53F76BF-A807-8849-AAFF-C2D0A3A6E9D6}" destId="{CF5C59CB-DCB2-EB4F-B4A5-CC58D1D1D75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9497D4-F72A-40B6-AE53-C4B43ACD52C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754C930-FC5A-4903-8407-8ABCAA2D461A}">
      <dgm:prSet/>
      <dgm:spPr/>
      <dgm:t>
        <a:bodyPr/>
        <a:lstStyle/>
        <a:p>
          <a:r>
            <a:rPr lang="en-US"/>
            <a:t>The treatment plan included the Pano, SRP Q1-4, local anesthetic, place Arestin, comprehensive exam, &amp; fluoride application. </a:t>
          </a:r>
        </a:p>
      </dgm:t>
    </dgm:pt>
    <dgm:pt modelId="{6F64B6E1-555F-4044-BD29-4C03DCBAD638}" type="parTrans" cxnId="{767DA66A-987E-47A3-BD81-7023F805CA5C}">
      <dgm:prSet/>
      <dgm:spPr/>
      <dgm:t>
        <a:bodyPr/>
        <a:lstStyle/>
        <a:p>
          <a:endParaRPr lang="en-US"/>
        </a:p>
      </dgm:t>
    </dgm:pt>
    <dgm:pt modelId="{28F8E92B-B5EE-4EF7-8952-EE88CF26EF46}" type="sibTrans" cxnId="{767DA66A-987E-47A3-BD81-7023F805CA5C}">
      <dgm:prSet/>
      <dgm:spPr/>
      <dgm:t>
        <a:bodyPr/>
        <a:lstStyle/>
        <a:p>
          <a:endParaRPr lang="en-US"/>
        </a:p>
      </dgm:t>
    </dgm:pt>
    <dgm:pt modelId="{F6BD309F-0A14-48D8-A597-2BD26A668E95}">
      <dgm:prSet/>
      <dgm:spPr/>
      <dgm:t>
        <a:bodyPr/>
        <a:lstStyle/>
        <a:p>
          <a:r>
            <a:rPr lang="en-US"/>
            <a:t>The patient's response was very receptive overall. Just from the initial appointment and scaling Q1, I could already see a reduction of inflammation in the gingiva. The color of the gums is what surprised me the most. It resorted back to a pink color and more localized areas of inflammation rather than generalized.</a:t>
          </a:r>
        </a:p>
      </dgm:t>
    </dgm:pt>
    <dgm:pt modelId="{348D7666-E5FC-45CE-8AFF-219FD7319A43}" type="parTrans" cxnId="{7BDF9AD2-E017-4B33-A47E-4781F2306D8E}">
      <dgm:prSet/>
      <dgm:spPr/>
      <dgm:t>
        <a:bodyPr/>
        <a:lstStyle/>
        <a:p>
          <a:endParaRPr lang="en-US"/>
        </a:p>
      </dgm:t>
    </dgm:pt>
    <dgm:pt modelId="{B0D61EC3-300C-4420-9C85-DB068AA6E76A}" type="sibTrans" cxnId="{7BDF9AD2-E017-4B33-A47E-4781F2306D8E}">
      <dgm:prSet/>
      <dgm:spPr/>
      <dgm:t>
        <a:bodyPr/>
        <a:lstStyle/>
        <a:p>
          <a:endParaRPr lang="en-US"/>
        </a:p>
      </dgm:t>
    </dgm:pt>
    <dgm:pt modelId="{76715986-2223-4FDC-AB4A-C6BE4A1E3510}">
      <dgm:prSet/>
      <dgm:spPr/>
      <dgm:t>
        <a:bodyPr/>
        <a:lstStyle/>
        <a:p>
          <a:r>
            <a:rPr lang="en-US" dirty="0"/>
            <a:t>The prediction for future appointments is reduced more of the infection in his mouth and seeing the improvement. The patient has been working on perfecting his oral hygiene routine at home and I look forward to seeing what the next two microscope slides show and the reduction of inflammation in the 6-week </a:t>
          </a:r>
          <a:r>
            <a:rPr lang="en-US" dirty="0" err="1"/>
            <a:t>reeval</a:t>
          </a:r>
          <a:r>
            <a:rPr lang="en-US" dirty="0"/>
            <a:t>.</a:t>
          </a:r>
        </a:p>
      </dgm:t>
    </dgm:pt>
    <dgm:pt modelId="{54197B78-02A4-4806-B3FF-D5B0C65FFBC8}" type="parTrans" cxnId="{1A418AB9-E2D6-439B-91A0-0684944790DB}">
      <dgm:prSet/>
      <dgm:spPr/>
      <dgm:t>
        <a:bodyPr/>
        <a:lstStyle/>
        <a:p>
          <a:endParaRPr lang="en-US"/>
        </a:p>
      </dgm:t>
    </dgm:pt>
    <dgm:pt modelId="{86129827-AAF6-4BC7-B64E-4D55898869AB}" type="sibTrans" cxnId="{1A418AB9-E2D6-439B-91A0-0684944790DB}">
      <dgm:prSet/>
      <dgm:spPr/>
      <dgm:t>
        <a:bodyPr/>
        <a:lstStyle/>
        <a:p>
          <a:endParaRPr lang="en-US"/>
        </a:p>
      </dgm:t>
    </dgm:pt>
    <dgm:pt modelId="{185A0E96-4C6C-C24C-8493-65B8C007818C}" type="pres">
      <dgm:prSet presAssocID="{1B9497D4-F72A-40B6-AE53-C4B43ACD52C9}" presName="linear" presStyleCnt="0">
        <dgm:presLayoutVars>
          <dgm:animLvl val="lvl"/>
          <dgm:resizeHandles val="exact"/>
        </dgm:presLayoutVars>
      </dgm:prSet>
      <dgm:spPr/>
    </dgm:pt>
    <dgm:pt modelId="{156951A9-2DB0-C840-90A5-E19E99B146F7}" type="pres">
      <dgm:prSet presAssocID="{E754C930-FC5A-4903-8407-8ABCAA2D461A}" presName="parentText" presStyleLbl="node1" presStyleIdx="0" presStyleCnt="3">
        <dgm:presLayoutVars>
          <dgm:chMax val="0"/>
          <dgm:bulletEnabled val="1"/>
        </dgm:presLayoutVars>
      </dgm:prSet>
      <dgm:spPr/>
    </dgm:pt>
    <dgm:pt modelId="{6B67BB97-7EAF-D64F-8044-2B5F85DF9FBD}" type="pres">
      <dgm:prSet presAssocID="{28F8E92B-B5EE-4EF7-8952-EE88CF26EF46}" presName="spacer" presStyleCnt="0"/>
      <dgm:spPr/>
    </dgm:pt>
    <dgm:pt modelId="{98D67F67-6837-DD45-B5D3-C98A421451D8}" type="pres">
      <dgm:prSet presAssocID="{F6BD309F-0A14-48D8-A597-2BD26A668E95}" presName="parentText" presStyleLbl="node1" presStyleIdx="1" presStyleCnt="3">
        <dgm:presLayoutVars>
          <dgm:chMax val="0"/>
          <dgm:bulletEnabled val="1"/>
        </dgm:presLayoutVars>
      </dgm:prSet>
      <dgm:spPr/>
    </dgm:pt>
    <dgm:pt modelId="{C6469087-3758-1941-B2D8-9C43212FD3D1}" type="pres">
      <dgm:prSet presAssocID="{B0D61EC3-300C-4420-9C85-DB068AA6E76A}" presName="spacer" presStyleCnt="0"/>
      <dgm:spPr/>
    </dgm:pt>
    <dgm:pt modelId="{375CC5CE-461B-334A-97BB-8667E11970E7}" type="pres">
      <dgm:prSet presAssocID="{76715986-2223-4FDC-AB4A-C6BE4A1E3510}" presName="parentText" presStyleLbl="node1" presStyleIdx="2" presStyleCnt="3">
        <dgm:presLayoutVars>
          <dgm:chMax val="0"/>
          <dgm:bulletEnabled val="1"/>
        </dgm:presLayoutVars>
      </dgm:prSet>
      <dgm:spPr/>
    </dgm:pt>
  </dgm:ptLst>
  <dgm:cxnLst>
    <dgm:cxn modelId="{38DEBF39-81EC-D34E-BA1C-62DAE7389E12}" type="presOf" srcId="{E754C930-FC5A-4903-8407-8ABCAA2D461A}" destId="{156951A9-2DB0-C840-90A5-E19E99B146F7}" srcOrd="0" destOrd="0" presId="urn:microsoft.com/office/officeart/2005/8/layout/vList2"/>
    <dgm:cxn modelId="{9925DA5B-7825-3945-BDF4-27B4B6A02C6B}" type="presOf" srcId="{1B9497D4-F72A-40B6-AE53-C4B43ACD52C9}" destId="{185A0E96-4C6C-C24C-8493-65B8C007818C}" srcOrd="0" destOrd="0" presId="urn:microsoft.com/office/officeart/2005/8/layout/vList2"/>
    <dgm:cxn modelId="{767DA66A-987E-47A3-BD81-7023F805CA5C}" srcId="{1B9497D4-F72A-40B6-AE53-C4B43ACD52C9}" destId="{E754C930-FC5A-4903-8407-8ABCAA2D461A}" srcOrd="0" destOrd="0" parTransId="{6F64B6E1-555F-4044-BD29-4C03DCBAD638}" sibTransId="{28F8E92B-B5EE-4EF7-8952-EE88CF26EF46}"/>
    <dgm:cxn modelId="{19AD208E-E9DC-8341-8B2B-919E1D78EBE2}" type="presOf" srcId="{76715986-2223-4FDC-AB4A-C6BE4A1E3510}" destId="{375CC5CE-461B-334A-97BB-8667E11970E7}" srcOrd="0" destOrd="0" presId="urn:microsoft.com/office/officeart/2005/8/layout/vList2"/>
    <dgm:cxn modelId="{1A418AB9-E2D6-439B-91A0-0684944790DB}" srcId="{1B9497D4-F72A-40B6-AE53-C4B43ACD52C9}" destId="{76715986-2223-4FDC-AB4A-C6BE4A1E3510}" srcOrd="2" destOrd="0" parTransId="{54197B78-02A4-4806-B3FF-D5B0C65FFBC8}" sibTransId="{86129827-AAF6-4BC7-B64E-4D55898869AB}"/>
    <dgm:cxn modelId="{8352F6C5-DB06-2E49-971F-A93204BC4194}" type="presOf" srcId="{F6BD309F-0A14-48D8-A597-2BD26A668E95}" destId="{98D67F67-6837-DD45-B5D3-C98A421451D8}" srcOrd="0" destOrd="0" presId="urn:microsoft.com/office/officeart/2005/8/layout/vList2"/>
    <dgm:cxn modelId="{7BDF9AD2-E017-4B33-A47E-4781F2306D8E}" srcId="{1B9497D4-F72A-40B6-AE53-C4B43ACD52C9}" destId="{F6BD309F-0A14-48D8-A597-2BD26A668E95}" srcOrd="1" destOrd="0" parTransId="{348D7666-E5FC-45CE-8AFF-219FD7319A43}" sibTransId="{B0D61EC3-300C-4420-9C85-DB068AA6E76A}"/>
    <dgm:cxn modelId="{42B099EA-EE81-D547-A6E5-1586BD080380}" type="presParOf" srcId="{185A0E96-4C6C-C24C-8493-65B8C007818C}" destId="{156951A9-2DB0-C840-90A5-E19E99B146F7}" srcOrd="0" destOrd="0" presId="urn:microsoft.com/office/officeart/2005/8/layout/vList2"/>
    <dgm:cxn modelId="{C8E7E763-9832-FF4D-9EB5-9BB2339C8CE2}" type="presParOf" srcId="{185A0E96-4C6C-C24C-8493-65B8C007818C}" destId="{6B67BB97-7EAF-D64F-8044-2B5F85DF9FBD}" srcOrd="1" destOrd="0" presId="urn:microsoft.com/office/officeart/2005/8/layout/vList2"/>
    <dgm:cxn modelId="{D7681DFF-265E-8F48-964F-306C23441F81}" type="presParOf" srcId="{185A0E96-4C6C-C24C-8493-65B8C007818C}" destId="{98D67F67-6837-DD45-B5D3-C98A421451D8}" srcOrd="2" destOrd="0" presId="urn:microsoft.com/office/officeart/2005/8/layout/vList2"/>
    <dgm:cxn modelId="{7B9BD99E-000E-6E4E-B7D5-5B2B8DD704AA}" type="presParOf" srcId="{185A0E96-4C6C-C24C-8493-65B8C007818C}" destId="{C6469087-3758-1941-B2D8-9C43212FD3D1}" srcOrd="3" destOrd="0" presId="urn:microsoft.com/office/officeart/2005/8/layout/vList2"/>
    <dgm:cxn modelId="{B82E96DC-588F-8949-82D1-DC8479816A5D}" type="presParOf" srcId="{185A0E96-4C6C-C24C-8493-65B8C007818C}" destId="{375CC5CE-461B-334A-97BB-8667E11970E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33557-8A86-264D-80D3-1FD464E06777}">
      <dsp:nvSpPr>
        <dsp:cNvPr id="0" name=""/>
        <dsp:cNvSpPr/>
      </dsp:nvSpPr>
      <dsp:spPr>
        <a:xfrm>
          <a:off x="0" y="36934"/>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Patient name: John Doe</a:t>
          </a:r>
        </a:p>
      </dsp:txBody>
      <dsp:txXfrm>
        <a:off x="0" y="36934"/>
        <a:ext cx="3037581" cy="1822549"/>
      </dsp:txXfrm>
    </dsp:sp>
    <dsp:sp modelId="{91857BBA-58B8-F840-8BDD-01B5B9F9C251}">
      <dsp:nvSpPr>
        <dsp:cNvPr id="0" name=""/>
        <dsp:cNvSpPr/>
      </dsp:nvSpPr>
      <dsp:spPr>
        <a:xfrm>
          <a:off x="3341340" y="36934"/>
          <a:ext cx="3037581" cy="182254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Patient ID number: 15700</a:t>
          </a:r>
        </a:p>
      </dsp:txBody>
      <dsp:txXfrm>
        <a:off x="3341340" y="36934"/>
        <a:ext cx="3037581" cy="1822549"/>
      </dsp:txXfrm>
    </dsp:sp>
    <dsp:sp modelId="{8514B89B-71DD-4142-BF23-7ACC853181BE}">
      <dsp:nvSpPr>
        <dsp:cNvPr id="0" name=""/>
        <dsp:cNvSpPr/>
      </dsp:nvSpPr>
      <dsp:spPr>
        <a:xfrm>
          <a:off x="6682680" y="36934"/>
          <a:ext cx="3037581" cy="182254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Age: 42 years old</a:t>
          </a:r>
        </a:p>
      </dsp:txBody>
      <dsp:txXfrm>
        <a:off x="6682680" y="36934"/>
        <a:ext cx="3037581" cy="1822549"/>
      </dsp:txXfrm>
    </dsp:sp>
    <dsp:sp modelId="{7E364FFA-8AC1-C548-A60F-F710E26AC4AC}">
      <dsp:nvSpPr>
        <dsp:cNvPr id="0" name=""/>
        <dsp:cNvSpPr/>
      </dsp:nvSpPr>
      <dsp:spPr>
        <a:xfrm>
          <a:off x="0" y="2163241"/>
          <a:ext cx="3037581" cy="182254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Gender: Male</a:t>
          </a:r>
        </a:p>
      </dsp:txBody>
      <dsp:txXfrm>
        <a:off x="0" y="2163241"/>
        <a:ext cx="3037581" cy="1822549"/>
      </dsp:txXfrm>
    </dsp:sp>
    <dsp:sp modelId="{DD51D2B2-E647-1D4F-B4CD-C76A88BEC98A}">
      <dsp:nvSpPr>
        <dsp:cNvPr id="0" name=""/>
        <dsp:cNvSpPr/>
      </dsp:nvSpPr>
      <dsp:spPr>
        <a:xfrm>
          <a:off x="3341340" y="2163241"/>
          <a:ext cx="3037581" cy="182254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Race/ ethnicity: Hispanic</a:t>
          </a:r>
        </a:p>
      </dsp:txBody>
      <dsp:txXfrm>
        <a:off x="3341340" y="2163241"/>
        <a:ext cx="3037581" cy="1822549"/>
      </dsp:txXfrm>
    </dsp:sp>
    <dsp:sp modelId="{233DE23F-1ED5-AA49-A3BC-C6B941EB617E}">
      <dsp:nvSpPr>
        <dsp:cNvPr id="0" name=""/>
        <dsp:cNvSpPr/>
      </dsp:nvSpPr>
      <dsp:spPr>
        <a:xfrm>
          <a:off x="6682680" y="2163241"/>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 patient’s chief complaint: No chief complaint </a:t>
          </a:r>
        </a:p>
      </dsp:txBody>
      <dsp:txXfrm>
        <a:off x="6682680" y="2163241"/>
        <a:ext cx="3037581" cy="1822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2F68D-913E-0042-ABC0-B3E73FB38565}">
      <dsp:nvSpPr>
        <dsp:cNvPr id="0" name=""/>
        <dsp:cNvSpPr/>
      </dsp:nvSpPr>
      <dsp:spPr>
        <a:xfrm>
          <a:off x="0" y="812274"/>
          <a:ext cx="5641974" cy="75289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Marital Status: Married</a:t>
          </a:r>
        </a:p>
      </dsp:txBody>
      <dsp:txXfrm>
        <a:off x="36753" y="849027"/>
        <a:ext cx="5568468" cy="679389"/>
      </dsp:txXfrm>
    </dsp:sp>
    <dsp:sp modelId="{0447365E-A96B-024E-9843-022F1333CF22}">
      <dsp:nvSpPr>
        <dsp:cNvPr id="0" name=""/>
        <dsp:cNvSpPr/>
      </dsp:nvSpPr>
      <dsp:spPr>
        <a:xfrm>
          <a:off x="0" y="1660210"/>
          <a:ext cx="5641974" cy="752895"/>
        </a:xfrm>
        <a:prstGeom prst="roundRect">
          <a:avLst/>
        </a:prstGeom>
        <a:solidFill>
          <a:schemeClr val="accent5">
            <a:hueOff val="3480165"/>
            <a:satOff val="-8347"/>
            <a:lumOff val="6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Occupation: Producer/ Musician</a:t>
          </a:r>
        </a:p>
      </dsp:txBody>
      <dsp:txXfrm>
        <a:off x="36753" y="1696963"/>
        <a:ext cx="5568468" cy="679389"/>
      </dsp:txXfrm>
    </dsp:sp>
    <dsp:sp modelId="{45E0E38E-3228-0D45-A27A-E0047AA646FB}">
      <dsp:nvSpPr>
        <dsp:cNvPr id="0" name=""/>
        <dsp:cNvSpPr/>
      </dsp:nvSpPr>
      <dsp:spPr>
        <a:xfrm>
          <a:off x="0" y="2508145"/>
          <a:ext cx="5641974" cy="752895"/>
        </a:xfrm>
        <a:prstGeom prst="roundRect">
          <a:avLst/>
        </a:prstGeom>
        <a:solidFill>
          <a:schemeClr val="accent5">
            <a:hueOff val="6960330"/>
            <a:satOff val="-16693"/>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Children: Four</a:t>
          </a:r>
        </a:p>
      </dsp:txBody>
      <dsp:txXfrm>
        <a:off x="36753" y="2544898"/>
        <a:ext cx="5568468" cy="679389"/>
      </dsp:txXfrm>
    </dsp:sp>
    <dsp:sp modelId="{132877DB-27FF-B944-9399-DA0B961FFA97}">
      <dsp:nvSpPr>
        <dsp:cNvPr id="0" name=""/>
        <dsp:cNvSpPr/>
      </dsp:nvSpPr>
      <dsp:spPr>
        <a:xfrm>
          <a:off x="0" y="3356080"/>
          <a:ext cx="5641974" cy="752895"/>
        </a:xfrm>
        <a:prstGeom prst="roundRect">
          <a:avLst/>
        </a:prstGeom>
        <a:solidFill>
          <a:schemeClr val="accent5">
            <a:hueOff val="10440494"/>
            <a:satOff val="-25040"/>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Education: High School Diploma</a:t>
          </a:r>
        </a:p>
      </dsp:txBody>
      <dsp:txXfrm>
        <a:off x="36753" y="3392833"/>
        <a:ext cx="5568468" cy="679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71B08-D5AF-4323-8C3F-CA02A5E46EB6}">
      <dsp:nvSpPr>
        <dsp:cNvPr id="0" name=""/>
        <dsp:cNvSpPr/>
      </dsp:nvSpPr>
      <dsp:spPr>
        <a:xfrm>
          <a:off x="0" y="491"/>
          <a:ext cx="9720262"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014B8-564C-4BE5-93BD-103D6A18AF5B}">
      <dsp:nvSpPr>
        <dsp:cNvPr id="0" name=""/>
        <dsp:cNvSpPr/>
      </dsp:nvSpPr>
      <dsp:spPr>
        <a:xfrm>
          <a:off x="347593" y="259031"/>
          <a:ext cx="631988" cy="63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F79325-8B78-4304-B78D-4ABEDD9A2149}">
      <dsp:nvSpPr>
        <dsp:cNvPr id="0" name=""/>
        <dsp:cNvSpPr/>
      </dsp:nvSpPr>
      <dsp:spPr>
        <a:xfrm>
          <a:off x="1327175" y="491"/>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00100">
            <a:lnSpc>
              <a:spcPct val="90000"/>
            </a:lnSpc>
            <a:spcBef>
              <a:spcPct val="0"/>
            </a:spcBef>
            <a:spcAft>
              <a:spcPct val="35000"/>
            </a:spcAft>
            <a:buNone/>
          </a:pPr>
          <a:r>
            <a:rPr lang="en-US" sz="1800" kern="1200"/>
            <a:t>Symptoms: Patient does not report with any pain</a:t>
          </a:r>
        </a:p>
      </dsp:txBody>
      <dsp:txXfrm>
        <a:off x="1327175" y="491"/>
        <a:ext cx="8393086" cy="1149069"/>
      </dsp:txXfrm>
    </dsp:sp>
    <dsp:sp modelId="{AC9BD062-9B16-4E12-9FD5-FC955A9DC50C}">
      <dsp:nvSpPr>
        <dsp:cNvPr id="0" name=""/>
        <dsp:cNvSpPr/>
      </dsp:nvSpPr>
      <dsp:spPr>
        <a:xfrm>
          <a:off x="0" y="1436827"/>
          <a:ext cx="9720262"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45704-6096-4D6C-A376-24302DC8C0DD}">
      <dsp:nvSpPr>
        <dsp:cNvPr id="0" name=""/>
        <dsp:cNvSpPr/>
      </dsp:nvSpPr>
      <dsp:spPr>
        <a:xfrm>
          <a:off x="347593" y="1695368"/>
          <a:ext cx="631988" cy="63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389C0F-3C3A-4D2C-94D6-D85C5DD0D3E5}">
      <dsp:nvSpPr>
        <dsp:cNvPr id="0" name=""/>
        <dsp:cNvSpPr/>
      </dsp:nvSpPr>
      <dsp:spPr>
        <a:xfrm>
          <a:off x="1327175" y="1436827"/>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00100">
            <a:lnSpc>
              <a:spcPct val="90000"/>
            </a:lnSpc>
            <a:spcBef>
              <a:spcPct val="0"/>
            </a:spcBef>
            <a:spcAft>
              <a:spcPct val="35000"/>
            </a:spcAft>
            <a:buNone/>
          </a:pPr>
          <a:r>
            <a:rPr lang="en-US" sz="1800" kern="1200" dirty="0"/>
            <a:t>Last dental visit: Patient has never been to the dentist until previously going to Access where they stated he needed a deep cleaning. He got an FMX there on September 25 but could not get in for a cleaning due to limited booking, and them booking him months out.</a:t>
          </a:r>
        </a:p>
      </dsp:txBody>
      <dsp:txXfrm>
        <a:off x="1327175" y="1436827"/>
        <a:ext cx="8393086" cy="1149069"/>
      </dsp:txXfrm>
    </dsp:sp>
    <dsp:sp modelId="{6A80EBDD-4231-4366-AF59-57076332E39F}">
      <dsp:nvSpPr>
        <dsp:cNvPr id="0" name=""/>
        <dsp:cNvSpPr/>
      </dsp:nvSpPr>
      <dsp:spPr>
        <a:xfrm>
          <a:off x="0" y="2873164"/>
          <a:ext cx="9720262" cy="11490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950BE-1E5B-40A5-82F4-BA827D022A7D}">
      <dsp:nvSpPr>
        <dsp:cNvPr id="0" name=""/>
        <dsp:cNvSpPr/>
      </dsp:nvSpPr>
      <dsp:spPr>
        <a:xfrm>
          <a:off x="347593" y="3131705"/>
          <a:ext cx="631988" cy="63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1099A5-1F09-470B-A117-B72DA41D3EA7}">
      <dsp:nvSpPr>
        <dsp:cNvPr id="0" name=""/>
        <dsp:cNvSpPr/>
      </dsp:nvSpPr>
      <dsp:spPr>
        <a:xfrm>
          <a:off x="1327175" y="2873164"/>
          <a:ext cx="8393086" cy="114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10" tIns="121610" rIns="121610" bIns="121610" numCol="1" spcCol="1270" anchor="ctr" anchorCtr="0">
          <a:noAutofit/>
        </a:bodyPr>
        <a:lstStyle/>
        <a:p>
          <a:pPr marL="0" lvl="0" indent="0" algn="l" defTabSz="800100">
            <a:lnSpc>
              <a:spcPct val="90000"/>
            </a:lnSpc>
            <a:spcBef>
              <a:spcPct val="0"/>
            </a:spcBef>
            <a:spcAft>
              <a:spcPct val="35000"/>
            </a:spcAft>
            <a:buNone/>
          </a:pPr>
          <a:r>
            <a:rPr lang="en-US" sz="1800" kern="1200" dirty="0"/>
            <a:t>Routine oral hygiene: Brushes with a soft end manual toothbrush twice a day and flosses trice a day.</a:t>
          </a:r>
        </a:p>
      </dsp:txBody>
      <dsp:txXfrm>
        <a:off x="1327175" y="2873164"/>
        <a:ext cx="8393086" cy="1149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9502B-887E-DC4A-BB95-9969B14BCC62}">
      <dsp:nvSpPr>
        <dsp:cNvPr id="0" name=""/>
        <dsp:cNvSpPr/>
      </dsp:nvSpPr>
      <dsp:spPr>
        <a:xfrm>
          <a:off x="0" y="0"/>
          <a:ext cx="5606653" cy="148256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Socieconomic status: middle class</a:t>
          </a:r>
        </a:p>
      </dsp:txBody>
      <dsp:txXfrm>
        <a:off x="43423" y="43423"/>
        <a:ext cx="4006848" cy="1395720"/>
      </dsp:txXfrm>
    </dsp:sp>
    <dsp:sp modelId="{000B77BA-6F5E-8D4A-85F6-7A668A5FB0CD}">
      <dsp:nvSpPr>
        <dsp:cNvPr id="0" name=""/>
        <dsp:cNvSpPr/>
      </dsp:nvSpPr>
      <dsp:spPr>
        <a:xfrm>
          <a:off x="494704" y="1729660"/>
          <a:ext cx="5606653" cy="148256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Dental insurance: the patient does not have insurance</a:t>
          </a:r>
        </a:p>
      </dsp:txBody>
      <dsp:txXfrm>
        <a:off x="538127" y="1773083"/>
        <a:ext cx="4061434" cy="1395720"/>
      </dsp:txXfrm>
    </dsp:sp>
    <dsp:sp modelId="{358291DE-E17C-4D4C-9A7E-8F790FAF4866}">
      <dsp:nvSpPr>
        <dsp:cNvPr id="0" name=""/>
        <dsp:cNvSpPr/>
      </dsp:nvSpPr>
      <dsp:spPr>
        <a:xfrm>
          <a:off x="989409" y="3459321"/>
          <a:ext cx="5606653" cy="148256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Patients' attitude &amp; behavior: Mr. Doe is very consistent with coming in and is adamant about getting his teeth cleaning. The translator informed to me that he is looking forward to having his teeth cleaned and maintaining his oral hygiene.</a:t>
          </a:r>
        </a:p>
      </dsp:txBody>
      <dsp:txXfrm>
        <a:off x="1032832" y="3502744"/>
        <a:ext cx="4061434" cy="1395720"/>
      </dsp:txXfrm>
    </dsp:sp>
    <dsp:sp modelId="{3A1162E1-7280-5C44-86DB-4FB84AD3B5C9}">
      <dsp:nvSpPr>
        <dsp:cNvPr id="0" name=""/>
        <dsp:cNvSpPr/>
      </dsp:nvSpPr>
      <dsp:spPr>
        <a:xfrm>
          <a:off x="4642985" y="1124279"/>
          <a:ext cx="963668" cy="963668"/>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59810" y="1124279"/>
        <a:ext cx="530018" cy="725160"/>
      </dsp:txXfrm>
    </dsp:sp>
    <dsp:sp modelId="{78322238-7C59-EA4F-8431-9786D0764EBE}">
      <dsp:nvSpPr>
        <dsp:cNvPr id="0" name=""/>
        <dsp:cNvSpPr/>
      </dsp:nvSpPr>
      <dsp:spPr>
        <a:xfrm>
          <a:off x="5137690" y="2844056"/>
          <a:ext cx="963668" cy="963668"/>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54515" y="2844056"/>
        <a:ext cx="530018" cy="725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D958-950C-44E6-BBFC-CFD7E3D50A8B}">
      <dsp:nvSpPr>
        <dsp:cNvPr id="0" name=""/>
        <dsp:cNvSpPr/>
      </dsp:nvSpPr>
      <dsp:spPr>
        <a:xfrm>
          <a:off x="614381" y="503862"/>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E18E8-42F3-4C57-9A0D-A10D015113D7}">
      <dsp:nvSpPr>
        <dsp:cNvPr id="0" name=""/>
        <dsp:cNvSpPr/>
      </dsp:nvSpPr>
      <dsp:spPr>
        <a:xfrm>
          <a:off x="987318" y="876800"/>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C559BE-6642-44F3-827F-26A0049B1CBD}">
      <dsp:nvSpPr>
        <dsp:cNvPr id="0" name=""/>
        <dsp:cNvSpPr/>
      </dsp:nvSpPr>
      <dsp:spPr>
        <a:xfrm>
          <a:off x="54974"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The patient does not have any medical conditions</a:t>
          </a:r>
        </a:p>
      </dsp:txBody>
      <dsp:txXfrm>
        <a:off x="54974" y="2798862"/>
        <a:ext cx="2868750" cy="720000"/>
      </dsp:txXfrm>
    </dsp:sp>
    <dsp:sp modelId="{92DA9C55-5717-46D4-97F9-6DE48452716B}">
      <dsp:nvSpPr>
        <dsp:cNvPr id="0" name=""/>
        <dsp:cNvSpPr/>
      </dsp:nvSpPr>
      <dsp:spPr>
        <a:xfrm>
          <a:off x="3985162" y="503862"/>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67CA6-8C9C-4BB1-BAD9-60AD971E3BB1}">
      <dsp:nvSpPr>
        <dsp:cNvPr id="0" name=""/>
        <dsp:cNvSpPr/>
      </dsp:nvSpPr>
      <dsp:spPr>
        <a:xfrm>
          <a:off x="4358099" y="876800"/>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D2A189-3A33-46E3-9E2E-4B642596E793}">
      <dsp:nvSpPr>
        <dsp:cNvPr id="0" name=""/>
        <dsp:cNvSpPr/>
      </dsp:nvSpPr>
      <dsp:spPr>
        <a:xfrm>
          <a:off x="3425756"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No surgeries</a:t>
          </a:r>
        </a:p>
      </dsp:txBody>
      <dsp:txXfrm>
        <a:off x="3425756" y="2798862"/>
        <a:ext cx="2868750" cy="720000"/>
      </dsp:txXfrm>
    </dsp:sp>
    <dsp:sp modelId="{654A9FD1-BCA1-4498-A22B-C9E4F700AFF5}">
      <dsp:nvSpPr>
        <dsp:cNvPr id="0" name=""/>
        <dsp:cNvSpPr/>
      </dsp:nvSpPr>
      <dsp:spPr>
        <a:xfrm>
          <a:off x="7355943" y="503862"/>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BD03A-5F91-4FD4-8EBD-AAA36ACC9953}">
      <dsp:nvSpPr>
        <dsp:cNvPr id="0" name=""/>
        <dsp:cNvSpPr/>
      </dsp:nvSpPr>
      <dsp:spPr>
        <a:xfrm>
          <a:off x="7728881" y="876800"/>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3B0520-1CAF-44E9-8748-B6A70801695C}">
      <dsp:nvSpPr>
        <dsp:cNvPr id="0" name=""/>
        <dsp:cNvSpPr/>
      </dsp:nvSpPr>
      <dsp:spPr>
        <a:xfrm>
          <a:off x="6796537"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Allergies: none</a:t>
          </a:r>
        </a:p>
      </dsp:txBody>
      <dsp:txXfrm>
        <a:off x="6796537" y="2798862"/>
        <a:ext cx="2868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3A4FD-5FC4-6045-AE80-89A8CA182D1B}">
      <dsp:nvSpPr>
        <dsp:cNvPr id="0" name=""/>
        <dsp:cNvSpPr/>
      </dsp:nvSpPr>
      <dsp:spPr>
        <a:xfrm>
          <a:off x="0" y="0"/>
          <a:ext cx="5606653" cy="222384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Extra-oral exam: 10/09/2025</a:t>
          </a:r>
        </a:p>
        <a:p>
          <a:pPr marL="0" lvl="0" indent="0" algn="l" defTabSz="577850">
            <a:lnSpc>
              <a:spcPct val="90000"/>
            </a:lnSpc>
            <a:spcBef>
              <a:spcPct val="0"/>
            </a:spcBef>
            <a:spcAft>
              <a:spcPct val="35000"/>
            </a:spcAft>
            <a:buNone/>
          </a:pPr>
          <a:r>
            <a:rPr lang="en-US" sz="1300" kern="1200" dirty="0"/>
            <a:t>- bilateral mobile palpable nontender submandibular lymph nodes</a:t>
          </a:r>
        </a:p>
        <a:p>
          <a:pPr marL="0" lvl="0" indent="0" algn="l" defTabSz="577850">
            <a:lnSpc>
              <a:spcPct val="90000"/>
            </a:lnSpc>
            <a:spcBef>
              <a:spcPct val="0"/>
            </a:spcBef>
            <a:spcAft>
              <a:spcPct val="35000"/>
            </a:spcAft>
            <a:buNone/>
          </a:pPr>
          <a:r>
            <a:rPr lang="en-US" sz="1300" kern="1200" dirty="0"/>
            <a:t>- generalized macules 1x1 on face, ear, &amp; neck</a:t>
          </a:r>
        </a:p>
      </dsp:txBody>
      <dsp:txXfrm>
        <a:off x="65134" y="65134"/>
        <a:ext cx="3308132" cy="2093581"/>
      </dsp:txXfrm>
    </dsp:sp>
    <dsp:sp modelId="{F79E0855-5FD6-0646-B959-52EB1B5050ED}">
      <dsp:nvSpPr>
        <dsp:cNvPr id="0" name=""/>
        <dsp:cNvSpPr/>
      </dsp:nvSpPr>
      <dsp:spPr>
        <a:xfrm>
          <a:off x="989409" y="2718038"/>
          <a:ext cx="5606653" cy="222384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Intra-oral exam:</a:t>
          </a:r>
        </a:p>
        <a:p>
          <a:pPr marL="0" lvl="0" indent="0" algn="l" defTabSz="577850">
            <a:lnSpc>
              <a:spcPct val="90000"/>
            </a:lnSpc>
            <a:spcBef>
              <a:spcPct val="0"/>
            </a:spcBef>
            <a:spcAft>
              <a:spcPct val="35000"/>
            </a:spcAft>
            <a:buNone/>
          </a:pPr>
          <a:r>
            <a:rPr lang="en-US" sz="1300" kern="1200" dirty="0"/>
            <a:t>-bilateral Fordyce granules</a:t>
          </a:r>
        </a:p>
        <a:p>
          <a:pPr marL="0" lvl="0" indent="0" algn="l" defTabSz="577850">
            <a:lnSpc>
              <a:spcPct val="90000"/>
            </a:lnSpc>
            <a:spcBef>
              <a:spcPct val="0"/>
            </a:spcBef>
            <a:spcAft>
              <a:spcPct val="35000"/>
            </a:spcAft>
            <a:buNone/>
          </a:pPr>
          <a:r>
            <a:rPr lang="en-US" sz="1300" kern="1200" dirty="0"/>
            <a:t>-hyperpigmentation labium </a:t>
          </a:r>
          <a:r>
            <a:rPr lang="en-US" sz="1300" kern="1200" dirty="0" err="1"/>
            <a:t>inferius</a:t>
          </a:r>
          <a:endParaRPr lang="en-US" sz="1300" kern="1200" dirty="0"/>
        </a:p>
        <a:p>
          <a:pPr marL="0" lvl="0" indent="0" algn="l" defTabSz="577850">
            <a:lnSpc>
              <a:spcPct val="90000"/>
            </a:lnSpc>
            <a:spcBef>
              <a:spcPct val="0"/>
            </a:spcBef>
            <a:spcAft>
              <a:spcPct val="35000"/>
            </a:spcAft>
            <a:buNone/>
          </a:pPr>
          <a:r>
            <a:rPr lang="en-US" sz="1300" kern="1200" dirty="0"/>
            <a:t>- slight maxillary tori</a:t>
          </a:r>
        </a:p>
        <a:p>
          <a:pPr marL="0" lvl="0" indent="0" algn="l" defTabSz="577850">
            <a:lnSpc>
              <a:spcPct val="90000"/>
            </a:lnSpc>
            <a:spcBef>
              <a:spcPct val="0"/>
            </a:spcBef>
            <a:spcAft>
              <a:spcPct val="35000"/>
            </a:spcAft>
            <a:buNone/>
          </a:pPr>
          <a:r>
            <a:rPr lang="en-US" sz="1300" kern="1200" dirty="0"/>
            <a:t>- right mandibular tori</a:t>
          </a:r>
        </a:p>
        <a:p>
          <a:pPr marL="0" lvl="0" indent="0" algn="l" defTabSz="577850">
            <a:lnSpc>
              <a:spcPct val="90000"/>
            </a:lnSpc>
            <a:spcBef>
              <a:spcPct val="0"/>
            </a:spcBef>
            <a:spcAft>
              <a:spcPct val="35000"/>
            </a:spcAft>
            <a:buNone/>
          </a:pPr>
          <a:r>
            <a:rPr lang="en-US" sz="1300" kern="1200" dirty="0"/>
            <a:t>- white coating on the dorsal surface of tongue</a:t>
          </a:r>
        </a:p>
        <a:p>
          <a:pPr marL="0" lvl="0" indent="0" algn="l" defTabSz="577850">
            <a:lnSpc>
              <a:spcPct val="90000"/>
            </a:lnSpc>
            <a:spcBef>
              <a:spcPct val="0"/>
            </a:spcBef>
            <a:spcAft>
              <a:spcPct val="35000"/>
            </a:spcAft>
            <a:buNone/>
          </a:pPr>
          <a:r>
            <a:rPr lang="en-US" sz="1300" kern="1200" dirty="0"/>
            <a:t>- lesion right lateral surface of tongue</a:t>
          </a:r>
        </a:p>
        <a:p>
          <a:pPr marL="0" lvl="0" indent="0" algn="l" defTabSz="577850">
            <a:lnSpc>
              <a:spcPct val="90000"/>
            </a:lnSpc>
            <a:spcBef>
              <a:spcPct val="0"/>
            </a:spcBef>
            <a:spcAft>
              <a:spcPct val="35000"/>
            </a:spcAft>
            <a:buNone/>
          </a:pPr>
          <a:r>
            <a:rPr lang="en-US" sz="1300" kern="1200" dirty="0"/>
            <a:t>- bilateral </a:t>
          </a:r>
          <a:r>
            <a:rPr lang="en-US" sz="1300" kern="1200" dirty="0" err="1"/>
            <a:t>linea</a:t>
          </a:r>
          <a:r>
            <a:rPr lang="en-US" sz="1300" kern="1200" dirty="0"/>
            <a:t> alba </a:t>
          </a:r>
        </a:p>
      </dsp:txBody>
      <dsp:txXfrm>
        <a:off x="1054543" y="2783172"/>
        <a:ext cx="3041473" cy="2093581"/>
      </dsp:txXfrm>
    </dsp:sp>
    <dsp:sp modelId="{A1A763F3-AA21-8249-9B09-F0C1E89F1D74}">
      <dsp:nvSpPr>
        <dsp:cNvPr id="0" name=""/>
        <dsp:cNvSpPr/>
      </dsp:nvSpPr>
      <dsp:spPr>
        <a:xfrm>
          <a:off x="4161151" y="1748192"/>
          <a:ext cx="1445502" cy="144550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86389" y="1748192"/>
        <a:ext cx="795026" cy="10877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FC788-7ABC-6444-8CE1-E892565A6C30}">
      <dsp:nvSpPr>
        <dsp:cNvPr id="0" name=""/>
        <dsp:cNvSpPr/>
      </dsp:nvSpPr>
      <dsp:spPr>
        <a:xfrm>
          <a:off x="0" y="20095"/>
          <a:ext cx="5641974" cy="65285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treatment recommended periodontal therapy quads 1-4</a:t>
          </a:r>
        </a:p>
      </dsp:txBody>
      <dsp:txXfrm>
        <a:off x="31870" y="51965"/>
        <a:ext cx="5578234" cy="589119"/>
      </dsp:txXfrm>
    </dsp:sp>
    <dsp:sp modelId="{BF1AB758-3297-FA45-B395-D24D2CBBDC1D}">
      <dsp:nvSpPr>
        <dsp:cNvPr id="0" name=""/>
        <dsp:cNvSpPr/>
      </dsp:nvSpPr>
      <dsp:spPr>
        <a:xfrm>
          <a:off x="0" y="724795"/>
          <a:ext cx="5641974" cy="652859"/>
        </a:xfrm>
        <a:prstGeom prst="roundRect">
          <a:avLst/>
        </a:prstGeom>
        <a:solidFill>
          <a:schemeClr val="accent5">
            <a:hueOff val="1740082"/>
            <a:satOff val="-4173"/>
            <a:lumOff val="3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Q1- SRP</a:t>
          </a:r>
        </a:p>
      </dsp:txBody>
      <dsp:txXfrm>
        <a:off x="31870" y="756665"/>
        <a:ext cx="5578234" cy="589119"/>
      </dsp:txXfrm>
    </dsp:sp>
    <dsp:sp modelId="{4CE30013-0666-5C41-93C4-1F60BD477DFE}">
      <dsp:nvSpPr>
        <dsp:cNvPr id="0" name=""/>
        <dsp:cNvSpPr/>
      </dsp:nvSpPr>
      <dsp:spPr>
        <a:xfrm>
          <a:off x="0" y="1429495"/>
          <a:ext cx="5641974" cy="652859"/>
        </a:xfrm>
        <a:prstGeom prst="roundRect">
          <a:avLst/>
        </a:prstGeom>
        <a:solidFill>
          <a:schemeClr val="accent5">
            <a:hueOff val="3480165"/>
            <a:satOff val="-8347"/>
            <a:lumOff val="6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Q2-SRP</a:t>
          </a:r>
        </a:p>
      </dsp:txBody>
      <dsp:txXfrm>
        <a:off x="31870" y="1461365"/>
        <a:ext cx="5578234" cy="589119"/>
      </dsp:txXfrm>
    </dsp:sp>
    <dsp:sp modelId="{7E20657E-B59D-5947-9AB2-4D2EBCF30311}">
      <dsp:nvSpPr>
        <dsp:cNvPr id="0" name=""/>
        <dsp:cNvSpPr/>
      </dsp:nvSpPr>
      <dsp:spPr>
        <a:xfrm>
          <a:off x="0" y="2134195"/>
          <a:ext cx="5641974" cy="652859"/>
        </a:xfrm>
        <a:prstGeom prst="roundRect">
          <a:avLst/>
        </a:prstGeom>
        <a:solidFill>
          <a:schemeClr val="accent5">
            <a:hueOff val="5220247"/>
            <a:satOff val="-12520"/>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Q3-SRP</a:t>
          </a:r>
        </a:p>
      </dsp:txBody>
      <dsp:txXfrm>
        <a:off x="31870" y="2166065"/>
        <a:ext cx="5578234" cy="589119"/>
      </dsp:txXfrm>
    </dsp:sp>
    <dsp:sp modelId="{9AC25770-6B5C-2542-9206-EA4A03CDD8E8}">
      <dsp:nvSpPr>
        <dsp:cNvPr id="0" name=""/>
        <dsp:cNvSpPr/>
      </dsp:nvSpPr>
      <dsp:spPr>
        <a:xfrm>
          <a:off x="0" y="2838895"/>
          <a:ext cx="5641974" cy="652859"/>
        </a:xfrm>
        <a:prstGeom prst="roundRect">
          <a:avLst/>
        </a:prstGeom>
        <a:solidFill>
          <a:schemeClr val="accent5">
            <a:hueOff val="6960330"/>
            <a:satOff val="-16693"/>
            <a:lumOff val="13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Q4-SRP</a:t>
          </a:r>
        </a:p>
      </dsp:txBody>
      <dsp:txXfrm>
        <a:off x="31870" y="2870765"/>
        <a:ext cx="5578234" cy="589119"/>
      </dsp:txXfrm>
    </dsp:sp>
    <dsp:sp modelId="{EDFFAA7F-8137-7E41-8573-86057017315B}">
      <dsp:nvSpPr>
        <dsp:cNvPr id="0" name=""/>
        <dsp:cNvSpPr/>
      </dsp:nvSpPr>
      <dsp:spPr>
        <a:xfrm>
          <a:off x="0" y="3543595"/>
          <a:ext cx="5641974" cy="652859"/>
        </a:xfrm>
        <a:prstGeom prst="roundRect">
          <a:avLst/>
        </a:prstGeom>
        <a:solidFill>
          <a:schemeClr val="accent5">
            <a:hueOff val="8700412"/>
            <a:satOff val="-20867"/>
            <a:lumOff val="16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FLUORIDE</a:t>
          </a:r>
        </a:p>
      </dsp:txBody>
      <dsp:txXfrm>
        <a:off x="31870" y="3575465"/>
        <a:ext cx="5578234" cy="589119"/>
      </dsp:txXfrm>
    </dsp:sp>
    <dsp:sp modelId="{CF5C59CB-DCB2-EB4F-B4A5-CC58D1D1D75E}">
      <dsp:nvSpPr>
        <dsp:cNvPr id="0" name=""/>
        <dsp:cNvSpPr/>
      </dsp:nvSpPr>
      <dsp:spPr>
        <a:xfrm>
          <a:off x="0" y="4248294"/>
          <a:ext cx="5641974" cy="652859"/>
        </a:xfrm>
        <a:prstGeom prst="roundRect">
          <a:avLst/>
        </a:prstGeom>
        <a:solidFill>
          <a:schemeClr val="accent5">
            <a:hueOff val="10440494"/>
            <a:satOff val="-25040"/>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RE-EVALUATION 6-8 WEEKS</a:t>
          </a:r>
        </a:p>
      </dsp:txBody>
      <dsp:txXfrm>
        <a:off x="31870" y="4280164"/>
        <a:ext cx="5578234" cy="589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951A9-2DB0-C840-90A5-E19E99B146F7}">
      <dsp:nvSpPr>
        <dsp:cNvPr id="0" name=""/>
        <dsp:cNvSpPr/>
      </dsp:nvSpPr>
      <dsp:spPr>
        <a:xfrm>
          <a:off x="0" y="86399"/>
          <a:ext cx="5641974" cy="155017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treatment plan included the Pano, SRP Q1-4, local anesthetic, place Arestin, comprehensive exam, &amp; fluoride application. </a:t>
          </a:r>
        </a:p>
      </dsp:txBody>
      <dsp:txXfrm>
        <a:off x="75673" y="162072"/>
        <a:ext cx="5490628" cy="1398830"/>
      </dsp:txXfrm>
    </dsp:sp>
    <dsp:sp modelId="{98D67F67-6837-DD45-B5D3-C98A421451D8}">
      <dsp:nvSpPr>
        <dsp:cNvPr id="0" name=""/>
        <dsp:cNvSpPr/>
      </dsp:nvSpPr>
      <dsp:spPr>
        <a:xfrm>
          <a:off x="0" y="1685536"/>
          <a:ext cx="5641974" cy="1550176"/>
        </a:xfrm>
        <a:prstGeom prst="roundRect">
          <a:avLst/>
        </a:prstGeom>
        <a:solidFill>
          <a:schemeClr val="accent2">
            <a:hueOff val="260954"/>
            <a:satOff val="-16808"/>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patient's response was very receptive overall. Just from the initial appointment and scaling Q1, I could already see a reduction of inflammation in the gingiva. The color of the gums is what surprised me the most. It resorted back to a pink color and more localized areas of inflammation rather than generalized.</a:t>
          </a:r>
        </a:p>
      </dsp:txBody>
      <dsp:txXfrm>
        <a:off x="75673" y="1761209"/>
        <a:ext cx="5490628" cy="1398830"/>
      </dsp:txXfrm>
    </dsp:sp>
    <dsp:sp modelId="{375CC5CE-461B-334A-97BB-8667E11970E7}">
      <dsp:nvSpPr>
        <dsp:cNvPr id="0" name=""/>
        <dsp:cNvSpPr/>
      </dsp:nvSpPr>
      <dsp:spPr>
        <a:xfrm>
          <a:off x="0" y="3284673"/>
          <a:ext cx="5641974" cy="1550176"/>
        </a:xfrm>
        <a:prstGeom prst="roundRect">
          <a:avLst/>
        </a:prstGeom>
        <a:solidFill>
          <a:schemeClr val="accent2">
            <a:hueOff val="521907"/>
            <a:satOff val="-33616"/>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prediction for future appointments is reduced more of the infection in his mouth and seeing the improvement. The patient has been working on perfecting his oral hygiene routine at home and I look forward to seeing what the next two microscope slides show and the reduction of inflammation in the 6-week </a:t>
          </a:r>
          <a:r>
            <a:rPr lang="en-US" sz="1700" kern="1200" dirty="0" err="1"/>
            <a:t>reeval</a:t>
          </a:r>
          <a:r>
            <a:rPr lang="en-US" sz="1700" kern="1200" dirty="0"/>
            <a:t>.</a:t>
          </a:r>
        </a:p>
      </dsp:txBody>
      <dsp:txXfrm>
        <a:off x="75673" y="3360346"/>
        <a:ext cx="5490628" cy="13988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t>11/19/25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0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9041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5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2125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12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170399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419783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009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250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654944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45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8A87A34-81AB-432B-8DAE-1953F412C126}" type="datetimeFigureOut">
              <a:rPr lang="en-US" smtClean="0"/>
              <a:pPr/>
              <a:t>11/19/25</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04361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36D3FAE-A905-448F-AF7C-9715FC1CFB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8" name="Rectangle 17">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810D6-EE18-3FCD-FA69-F74A8E1F56E7}"/>
              </a:ext>
            </a:extLst>
          </p:cNvPr>
          <p:cNvSpPr>
            <a:spLocks noGrp="1"/>
          </p:cNvSpPr>
          <p:nvPr>
            <p:ph type="ctrTitle"/>
          </p:nvPr>
        </p:nvSpPr>
        <p:spPr>
          <a:xfrm>
            <a:off x="4219803" y="4735775"/>
            <a:ext cx="7006998" cy="1245732"/>
          </a:xfrm>
        </p:spPr>
        <p:txBody>
          <a:bodyPr vert="horz" lIns="91440" tIns="45720" rIns="91440" bIns="45720" rtlCol="0" anchor="t">
            <a:normAutofit/>
          </a:bodyPr>
          <a:lstStyle/>
          <a:p>
            <a:pPr algn="l"/>
            <a:r>
              <a:rPr lang="en-US" spc="100">
                <a:solidFill>
                  <a:srgbClr val="FFFFFF"/>
                </a:solidFill>
              </a:rPr>
              <a:t>John Doe</a:t>
            </a:r>
          </a:p>
        </p:txBody>
      </p:sp>
      <p:sp>
        <p:nvSpPr>
          <p:cNvPr id="3" name="Subtitle 2">
            <a:extLst>
              <a:ext uri="{FF2B5EF4-FFF2-40B4-BE49-F238E27FC236}">
                <a16:creationId xmlns:a16="http://schemas.microsoft.com/office/drawing/2014/main" id="{E73FAF53-DAA9-88EB-1D5D-28C4C65497BF}"/>
              </a:ext>
            </a:extLst>
          </p:cNvPr>
          <p:cNvSpPr>
            <a:spLocks noGrp="1"/>
          </p:cNvSpPr>
          <p:nvPr>
            <p:ph type="subTitle" idx="1"/>
          </p:nvPr>
        </p:nvSpPr>
        <p:spPr>
          <a:xfrm>
            <a:off x="4219802" y="965864"/>
            <a:ext cx="7006998" cy="3450370"/>
          </a:xfrm>
        </p:spPr>
        <p:txBody>
          <a:bodyPr vert="horz" lIns="45720" tIns="45720" rIns="45720" bIns="45720" rtlCol="0" anchor="b">
            <a:normAutofit/>
          </a:bodyPr>
          <a:lstStyle/>
          <a:p>
            <a:pPr>
              <a:lnSpc>
                <a:spcPct val="90000"/>
              </a:lnSpc>
            </a:pPr>
            <a:r>
              <a:rPr lang="en-US" sz="2000" dirty="0">
                <a:solidFill>
                  <a:srgbClr val="FFFFFF"/>
                </a:solidFill>
              </a:rPr>
              <a:t>DH 290 Case study</a:t>
            </a:r>
          </a:p>
          <a:p>
            <a:pPr>
              <a:lnSpc>
                <a:spcPct val="90000"/>
              </a:lnSpc>
            </a:pPr>
            <a:r>
              <a:rPr lang="en-US" sz="2000" dirty="0">
                <a:solidFill>
                  <a:srgbClr val="FFFFFF"/>
                </a:solidFill>
              </a:rPr>
              <a:t>November 21</a:t>
            </a:r>
            <a:r>
              <a:rPr lang="en-US" sz="2000" baseline="30000" dirty="0">
                <a:solidFill>
                  <a:srgbClr val="FFFFFF"/>
                </a:solidFill>
              </a:rPr>
              <a:t>st</a:t>
            </a:r>
            <a:r>
              <a:rPr lang="en-US" sz="2000" dirty="0">
                <a:solidFill>
                  <a:srgbClr val="FFFFFF"/>
                </a:solidFill>
              </a:rPr>
              <a:t>, 2025</a:t>
            </a:r>
          </a:p>
          <a:p>
            <a:pPr>
              <a:lnSpc>
                <a:spcPct val="90000"/>
              </a:lnSpc>
            </a:pPr>
            <a:r>
              <a:rPr lang="en-US" sz="2000" dirty="0">
                <a:solidFill>
                  <a:srgbClr val="FFFFFF"/>
                </a:solidFill>
              </a:rPr>
              <a:t>Mrs. Merritt</a:t>
            </a:r>
          </a:p>
          <a:p>
            <a:pPr>
              <a:lnSpc>
                <a:spcPct val="90000"/>
              </a:lnSpc>
            </a:pPr>
            <a:r>
              <a:rPr lang="en-US" sz="2000" dirty="0">
                <a:solidFill>
                  <a:srgbClr val="FFFFFF"/>
                </a:solidFill>
              </a:rPr>
              <a:t>Dental Hygiene Clinic</a:t>
            </a:r>
          </a:p>
          <a:p>
            <a:pPr>
              <a:lnSpc>
                <a:spcPct val="90000"/>
              </a:lnSpc>
            </a:pPr>
            <a:r>
              <a:rPr lang="en-US" sz="2000" dirty="0">
                <a:solidFill>
                  <a:srgbClr val="FFFFFF"/>
                </a:solidFill>
              </a:rPr>
              <a:t>Missouri Southern State University</a:t>
            </a:r>
          </a:p>
          <a:p>
            <a:pPr>
              <a:lnSpc>
                <a:spcPct val="90000"/>
              </a:lnSpc>
            </a:pPr>
            <a:r>
              <a:rPr lang="en-US" sz="2000" dirty="0">
                <a:solidFill>
                  <a:srgbClr val="FFFFFF"/>
                </a:solidFill>
              </a:rPr>
              <a:t>By: Taylor Yeoman</a:t>
            </a:r>
          </a:p>
        </p:txBody>
      </p:sp>
      <p:cxnSp>
        <p:nvCxnSpPr>
          <p:cNvPr id="16" name="Straight Connector 1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1359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DB6D4-C04F-4222-A5CE-A30C9C2F0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40B273-34B5-5107-00C1-6B287E2CD636}"/>
              </a:ext>
            </a:extLst>
          </p:cNvPr>
          <p:cNvSpPr>
            <a:spLocks noGrp="1"/>
          </p:cNvSpPr>
          <p:nvPr>
            <p:ph type="title"/>
          </p:nvPr>
        </p:nvSpPr>
        <p:spPr>
          <a:xfrm>
            <a:off x="8129872" y="643467"/>
            <a:ext cx="3473009" cy="5571066"/>
          </a:xfrm>
        </p:spPr>
        <p:txBody>
          <a:bodyPr>
            <a:normAutofit/>
          </a:bodyPr>
          <a:lstStyle/>
          <a:p>
            <a:r>
              <a:rPr lang="en-US" dirty="0" err="1"/>
              <a:t>Eoio</a:t>
            </a:r>
            <a:r>
              <a:rPr lang="en-US" dirty="0"/>
              <a:t> Finding Head’s tab</a:t>
            </a:r>
          </a:p>
        </p:txBody>
      </p:sp>
      <p:cxnSp>
        <p:nvCxnSpPr>
          <p:cNvPr id="11" name="Straight Connector 10">
            <a:extLst>
              <a:ext uri="{FF2B5EF4-FFF2-40B4-BE49-F238E27FC236}">
                <a16:creationId xmlns:a16="http://schemas.microsoft.com/office/drawing/2014/main" id="{F915A7CF-2DED-4A15-8C5D-D831E686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1A77C211-71DE-52D6-CFA1-691CAF707A63}"/>
              </a:ext>
            </a:extLst>
          </p:cNvPr>
          <p:cNvGraphicFramePr>
            <a:graphicFrameLocks noGrp="1"/>
          </p:cNvGraphicFramePr>
          <p:nvPr>
            <p:ph idx="1"/>
            <p:extLst>
              <p:ext uri="{D42A27DB-BD31-4B8C-83A1-F6EECF244321}">
                <p14:modId xmlns:p14="http://schemas.microsoft.com/office/powerpoint/2010/main" val="3388855337"/>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39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2DBD2605-8EF9-60DC-3CAC-C0F36003BB69}"/>
              </a:ext>
            </a:extLst>
          </p:cNvPr>
          <p:cNvPicPr>
            <a:picLocks noChangeAspect="1"/>
          </p:cNvPicPr>
          <p:nvPr/>
        </p:nvPicPr>
        <p:blipFill>
          <a:blip r:embed="rId2"/>
          <a:srcRect t="6484" b="4584"/>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ACB3990B-3106-4B89-BF6D-34C2CB408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2AC26-8099-64FB-FEBE-55673672DF92}"/>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History tab &amp; General Tab</a:t>
            </a:r>
          </a:p>
        </p:txBody>
      </p:sp>
      <p:cxnSp>
        <p:nvCxnSpPr>
          <p:cNvPr id="14" name="Straight Connector 13">
            <a:extLst>
              <a:ext uri="{FF2B5EF4-FFF2-40B4-BE49-F238E27FC236}">
                <a16:creationId xmlns:a16="http://schemas.microsoft.com/office/drawing/2014/main" id="{99F3E1D9-1ABE-407B-913F-5C32947D16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B7FA438-656E-14A2-EE24-704014E75902}"/>
              </a:ext>
            </a:extLst>
          </p:cNvPr>
          <p:cNvSpPr>
            <a:spLocks noGrp="1"/>
          </p:cNvSpPr>
          <p:nvPr>
            <p:ph idx="1"/>
          </p:nvPr>
        </p:nvSpPr>
        <p:spPr>
          <a:xfrm>
            <a:off x="1024128" y="2286000"/>
            <a:ext cx="6007027" cy="4023360"/>
          </a:xfrm>
        </p:spPr>
        <p:txBody>
          <a:bodyPr>
            <a:normAutofit/>
          </a:bodyPr>
          <a:lstStyle/>
          <a:p>
            <a:r>
              <a:rPr lang="en-US" dirty="0">
                <a:solidFill>
                  <a:srgbClr val="FFFFFF"/>
                </a:solidFill>
              </a:rPr>
              <a:t>There was no concerns on the history tab.</a:t>
            </a:r>
          </a:p>
          <a:p>
            <a:r>
              <a:rPr lang="en-US" dirty="0">
                <a:solidFill>
                  <a:srgbClr val="FFFFFF"/>
                </a:solidFill>
              </a:rPr>
              <a:t>The patient uses a soft end toothbrush and brushes twice daily. Patient also flosses twice daily.</a:t>
            </a:r>
          </a:p>
        </p:txBody>
      </p:sp>
    </p:spTree>
    <p:extLst>
      <p:ext uri="{BB962C8B-B14F-4D97-AF65-F5344CB8AC3E}">
        <p14:creationId xmlns:p14="http://schemas.microsoft.com/office/powerpoint/2010/main" val="181416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76D3409-44BB-4A71-9A9D-327EE2380C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E03F2-887C-D36A-237B-61F8323F78A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Head Tab</a:t>
            </a:r>
          </a:p>
        </p:txBody>
      </p:sp>
      <p:pic>
        <p:nvPicPr>
          <p:cNvPr id="10" name="Content Placeholder 9" descr="A screenshot of a computer&#10;&#10;AI-generated content may be incorrect.">
            <a:extLst>
              <a:ext uri="{FF2B5EF4-FFF2-40B4-BE49-F238E27FC236}">
                <a16:creationId xmlns:a16="http://schemas.microsoft.com/office/drawing/2014/main" id="{4EAEF031-EA39-EB0E-7082-77E8D3C3541E}"/>
              </a:ext>
            </a:extLst>
          </p:cNvPr>
          <p:cNvPicPr>
            <a:picLocks noGrp="1" noChangeAspect="1"/>
          </p:cNvPicPr>
          <p:nvPr>
            <p:ph sz="half" idx="1"/>
          </p:nvPr>
        </p:nvPicPr>
        <p:blipFill>
          <a:blip r:embed="rId2"/>
          <a:srcRect r="1" b="8360"/>
          <a:stretch>
            <a:fillRect/>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6767D98-AA65-EF8B-9A2C-89F7E629DCE8}"/>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endParaRPr lang="en-US" dirty="0">
              <a:solidFill>
                <a:srgbClr val="FFFFFF"/>
              </a:solidFill>
            </a:endParaRPr>
          </a:p>
        </p:txBody>
      </p:sp>
    </p:spTree>
    <p:extLst>
      <p:ext uri="{BB962C8B-B14F-4D97-AF65-F5344CB8AC3E}">
        <p14:creationId xmlns:p14="http://schemas.microsoft.com/office/powerpoint/2010/main" val="412912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E1E3FEB9-295B-4F57-CCD6-09061B84446E}"/>
              </a:ext>
            </a:extLst>
          </p:cNvPr>
          <p:cNvPicPr>
            <a:picLocks noChangeAspect="1"/>
          </p:cNvPicPr>
          <p:nvPr/>
        </p:nvPicPr>
        <p:blipFill>
          <a:blip r:embed="rId2">
            <a:alphaModFix amt="25000"/>
          </a:blip>
          <a:srcRect b="13128"/>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C2DE5F8-AC1B-E7D1-A838-65BB9364B725}"/>
              </a:ext>
            </a:extLst>
          </p:cNvPr>
          <p:cNvSpPr>
            <a:spLocks noGrp="1"/>
          </p:cNvSpPr>
          <p:nvPr>
            <p:ph type="title"/>
          </p:nvPr>
        </p:nvSpPr>
        <p:spPr>
          <a:xfrm>
            <a:off x="1024128" y="585216"/>
            <a:ext cx="9720072" cy="1499616"/>
          </a:xfrm>
        </p:spPr>
        <p:txBody>
          <a:bodyPr>
            <a:normAutofit/>
          </a:bodyPr>
          <a:lstStyle/>
          <a:p>
            <a:r>
              <a:rPr lang="en-US">
                <a:solidFill>
                  <a:srgbClr val="FFFFFF"/>
                </a:solidFill>
              </a:rPr>
              <a:t>Cosmetic and occlusion tab </a:t>
            </a:r>
          </a:p>
        </p:txBody>
      </p:sp>
      <p:cxnSp>
        <p:nvCxnSpPr>
          <p:cNvPr id="38" name="Straight Connector 37">
            <a:extLst>
              <a:ext uri="{FF2B5EF4-FFF2-40B4-BE49-F238E27FC236}">
                <a16:creationId xmlns:a16="http://schemas.microsoft.com/office/drawing/2014/main" id="{F79EA1BF-6D97-4816-8F53-E946626C75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80D929-5E90-12A1-9D4E-D42E7D3CFB8B}"/>
              </a:ext>
            </a:extLst>
          </p:cNvPr>
          <p:cNvSpPr>
            <a:spLocks noGrp="1"/>
          </p:cNvSpPr>
          <p:nvPr>
            <p:ph idx="1"/>
          </p:nvPr>
        </p:nvSpPr>
        <p:spPr>
          <a:xfrm>
            <a:off x="1024128" y="2286000"/>
            <a:ext cx="9720071" cy="4023360"/>
          </a:xfrm>
        </p:spPr>
        <p:txBody>
          <a:bodyPr>
            <a:normAutofit/>
          </a:bodyPr>
          <a:lstStyle/>
          <a:p>
            <a:r>
              <a:rPr lang="en-US" sz="1500" dirty="0">
                <a:solidFill>
                  <a:srgbClr val="FFFFFF"/>
                </a:solidFill>
              </a:rPr>
              <a:t>Occlusion Tab- 10/09/25 </a:t>
            </a:r>
          </a:p>
          <a:p>
            <a:pPr marL="0" indent="0">
              <a:buNone/>
            </a:pPr>
            <a:r>
              <a:rPr lang="en-US" sz="1500" dirty="0">
                <a:solidFill>
                  <a:srgbClr val="FFFFFF"/>
                </a:solidFill>
              </a:rPr>
              <a:t>Overbite: Moderate</a:t>
            </a:r>
          </a:p>
          <a:p>
            <a:pPr marL="0" indent="0">
              <a:buNone/>
            </a:pPr>
            <a:r>
              <a:rPr lang="en-US" sz="1500" dirty="0">
                <a:solidFill>
                  <a:srgbClr val="FFFFFF"/>
                </a:solidFill>
              </a:rPr>
              <a:t>Overjet: 2 mm</a:t>
            </a:r>
          </a:p>
          <a:p>
            <a:pPr marL="0" indent="0">
              <a:buNone/>
            </a:pPr>
            <a:r>
              <a:rPr lang="en-US" sz="1500" dirty="0">
                <a:solidFill>
                  <a:srgbClr val="FFFFFF"/>
                </a:solidFill>
              </a:rPr>
              <a:t>Midline: Right 2 mm</a:t>
            </a:r>
          </a:p>
          <a:p>
            <a:pPr marL="0" indent="0">
              <a:buNone/>
            </a:pPr>
            <a:r>
              <a:rPr lang="en-US" sz="1500" dirty="0">
                <a:solidFill>
                  <a:srgbClr val="FFFFFF"/>
                </a:solidFill>
              </a:rPr>
              <a:t>Cusp relation: Class I</a:t>
            </a:r>
          </a:p>
          <a:p>
            <a:pPr marL="0" indent="0">
              <a:buNone/>
            </a:pPr>
            <a:r>
              <a:rPr lang="en-US" sz="1500" dirty="0">
                <a:solidFill>
                  <a:srgbClr val="FFFFFF"/>
                </a:solidFill>
              </a:rPr>
              <a:t>Cosmetic: generalized yellow marginal intrinsic stain.</a:t>
            </a:r>
          </a:p>
          <a:p>
            <a:pPr marL="0" indent="0">
              <a:buNone/>
            </a:pPr>
            <a:r>
              <a:rPr lang="en-US" sz="1500" dirty="0">
                <a:solidFill>
                  <a:srgbClr val="FFFFFF"/>
                </a:solidFill>
              </a:rPr>
              <a:t>Generalized moderate to severe attrition with localized brown stain/ possible decay on 17,31, &amp;32.</a:t>
            </a:r>
          </a:p>
          <a:p>
            <a:pPr marL="0" indent="0">
              <a:buNone/>
            </a:pPr>
            <a:r>
              <a:rPr lang="en-US" sz="1500" dirty="0">
                <a:solidFill>
                  <a:srgbClr val="FFFFFF"/>
                </a:solidFill>
              </a:rPr>
              <a:t>#7 facial white spot </a:t>
            </a:r>
            <a:r>
              <a:rPr lang="en-US" sz="1500" dirty="0" err="1">
                <a:solidFill>
                  <a:srgbClr val="FFFFFF"/>
                </a:solidFill>
              </a:rPr>
              <a:t>hypomineralization</a:t>
            </a:r>
            <a:endParaRPr lang="en-US" sz="1500" dirty="0">
              <a:solidFill>
                <a:srgbClr val="FFFFFF"/>
              </a:solidFill>
            </a:endParaRPr>
          </a:p>
          <a:p>
            <a:pPr marL="0" indent="0">
              <a:buNone/>
            </a:pPr>
            <a:r>
              <a:rPr lang="en-US" sz="1500" dirty="0">
                <a:solidFill>
                  <a:srgbClr val="FFFFFF"/>
                </a:solidFill>
              </a:rPr>
              <a:t>Slight crowding maxillary and mandibular </a:t>
            </a:r>
            <a:r>
              <a:rPr lang="en-US" sz="1500" dirty="0" err="1">
                <a:solidFill>
                  <a:srgbClr val="FFFFFF"/>
                </a:solidFill>
              </a:rPr>
              <a:t>anteriors</a:t>
            </a:r>
            <a:endParaRPr lang="en-US" sz="1500" dirty="0">
              <a:solidFill>
                <a:srgbClr val="FFFFFF"/>
              </a:solidFill>
            </a:endParaRPr>
          </a:p>
          <a:p>
            <a:pPr marL="0" indent="0">
              <a:buNone/>
            </a:pPr>
            <a:r>
              <a:rPr lang="en-US" sz="1500" dirty="0">
                <a:solidFill>
                  <a:srgbClr val="FFFFFF"/>
                </a:solidFill>
              </a:rPr>
              <a:t>18,19,20 </a:t>
            </a:r>
            <a:r>
              <a:rPr lang="en-US" sz="1500" dirty="0" err="1">
                <a:solidFill>
                  <a:srgbClr val="FFFFFF"/>
                </a:solidFill>
              </a:rPr>
              <a:t>linguoverted</a:t>
            </a:r>
            <a:r>
              <a:rPr lang="en-US" sz="1500" dirty="0">
                <a:solidFill>
                  <a:srgbClr val="FFFFFF"/>
                </a:solidFill>
              </a:rPr>
              <a:t>, #4 and 13 rotated </a:t>
            </a:r>
          </a:p>
          <a:p>
            <a:pPr marL="0" indent="0">
              <a:buNone/>
            </a:pPr>
            <a:endParaRPr lang="en-US" sz="1500" dirty="0">
              <a:solidFill>
                <a:srgbClr val="FFFFFF"/>
              </a:solidFill>
            </a:endParaRPr>
          </a:p>
        </p:txBody>
      </p:sp>
    </p:spTree>
    <p:extLst>
      <p:ext uri="{BB962C8B-B14F-4D97-AF65-F5344CB8AC3E}">
        <p14:creationId xmlns:p14="http://schemas.microsoft.com/office/powerpoint/2010/main" val="197482508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287DF-63B2-4B7A-8034-C6B8A1AD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6F309-2816-A01D-E04E-5930F2228FFA}"/>
              </a:ext>
            </a:extLst>
          </p:cNvPr>
          <p:cNvSpPr>
            <a:spLocks noGrp="1"/>
          </p:cNvSpPr>
          <p:nvPr>
            <p:ph type="title"/>
          </p:nvPr>
        </p:nvSpPr>
        <p:spPr>
          <a:xfrm>
            <a:off x="1024129" y="585216"/>
            <a:ext cx="3779085" cy="1499616"/>
          </a:xfrm>
        </p:spPr>
        <p:txBody>
          <a:bodyPr>
            <a:normAutofit/>
          </a:bodyPr>
          <a:lstStyle/>
          <a:p>
            <a:r>
              <a:rPr lang="en-US" sz="4600">
                <a:solidFill>
                  <a:srgbClr val="FFFFFF"/>
                </a:solidFill>
              </a:rPr>
              <a:t>TMJ and perio tab</a:t>
            </a:r>
            <a:br>
              <a:rPr lang="en-US" sz="4600">
                <a:solidFill>
                  <a:srgbClr val="FFFFFF"/>
                </a:solidFill>
              </a:rPr>
            </a:br>
            <a:endParaRPr lang="en-US" sz="4600">
              <a:solidFill>
                <a:srgbClr val="FFFFFF"/>
              </a:solidFill>
            </a:endParaRPr>
          </a:p>
        </p:txBody>
      </p:sp>
      <p:cxnSp>
        <p:nvCxnSpPr>
          <p:cNvPr id="12" name="Straight Connector 11">
            <a:extLst>
              <a:ext uri="{FF2B5EF4-FFF2-40B4-BE49-F238E27FC236}">
                <a16:creationId xmlns:a16="http://schemas.microsoft.com/office/drawing/2014/main" id="{A4A86DA6-9773-40FB-ABE6-7561E38F39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3F67BE-177E-E9FE-F890-35261908432C}"/>
              </a:ext>
            </a:extLst>
          </p:cNvPr>
          <p:cNvSpPr>
            <a:spLocks noGrp="1"/>
          </p:cNvSpPr>
          <p:nvPr>
            <p:ph idx="1"/>
          </p:nvPr>
        </p:nvSpPr>
        <p:spPr>
          <a:xfrm>
            <a:off x="1024129" y="2286000"/>
            <a:ext cx="3791711" cy="3931920"/>
          </a:xfrm>
        </p:spPr>
        <p:txBody>
          <a:bodyPr>
            <a:normAutofit/>
          </a:bodyPr>
          <a:lstStyle/>
          <a:p>
            <a:r>
              <a:rPr lang="en-US" dirty="0">
                <a:solidFill>
                  <a:srgbClr val="FFFFFF"/>
                </a:solidFill>
              </a:rPr>
              <a:t>TMJ; left pops opening but with no other pain concerns</a:t>
            </a:r>
          </a:p>
          <a:p>
            <a:endParaRPr lang="en-US" dirty="0">
              <a:solidFill>
                <a:srgbClr val="FFFFFF"/>
              </a:solidFill>
            </a:endParaRPr>
          </a:p>
          <a:p>
            <a:r>
              <a:rPr lang="en-US" dirty="0">
                <a:solidFill>
                  <a:srgbClr val="FFFFFF"/>
                </a:solidFill>
              </a:rPr>
              <a:t>Gingival statement: Generalized moderate marginal inflammation</a:t>
            </a:r>
          </a:p>
        </p:txBody>
      </p:sp>
      <p:pic>
        <p:nvPicPr>
          <p:cNvPr id="5" name="Picture 4" descr="A screenshot of a computer&#10;&#10;AI-generated content may be incorrect.">
            <a:extLst>
              <a:ext uri="{FF2B5EF4-FFF2-40B4-BE49-F238E27FC236}">
                <a16:creationId xmlns:a16="http://schemas.microsoft.com/office/drawing/2014/main" id="{23EBCAC2-43F0-940A-18B4-7D3ABADC6D78}"/>
              </a:ext>
            </a:extLst>
          </p:cNvPr>
          <p:cNvPicPr>
            <a:picLocks noChangeAspect="1"/>
          </p:cNvPicPr>
          <p:nvPr/>
        </p:nvPicPr>
        <p:blipFill>
          <a:blip r:embed="rId2"/>
          <a:stretch>
            <a:fillRect/>
          </a:stretch>
        </p:blipFill>
        <p:spPr>
          <a:xfrm>
            <a:off x="6096000" y="1717205"/>
            <a:ext cx="5455921" cy="3423589"/>
          </a:xfrm>
          <a:prstGeom prst="rect">
            <a:avLst/>
          </a:prstGeom>
        </p:spPr>
      </p:pic>
    </p:spTree>
    <p:extLst>
      <p:ext uri="{BB962C8B-B14F-4D97-AF65-F5344CB8AC3E}">
        <p14:creationId xmlns:p14="http://schemas.microsoft.com/office/powerpoint/2010/main" val="1101852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D3EA19-F945-4C3D-BFB4-BDD7F1775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Freeform 9">
            <a:extLst>
              <a:ext uri="{FF2B5EF4-FFF2-40B4-BE49-F238E27FC236}">
                <a16:creationId xmlns:a16="http://schemas.microsoft.com/office/drawing/2014/main" id="{73FF2A8F-8ECE-4FF8-BDC8-81A4EA743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510549B9-C822-4F0F-94B0-7037DEE5A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E0B20F-99B5-69E9-A2F2-05B25EF4B74B}"/>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t>Caries risk assessment</a:t>
            </a:r>
          </a:p>
        </p:txBody>
      </p:sp>
      <p:sp>
        <p:nvSpPr>
          <p:cNvPr id="3" name="Content Placeholder 2">
            <a:extLst>
              <a:ext uri="{FF2B5EF4-FFF2-40B4-BE49-F238E27FC236}">
                <a16:creationId xmlns:a16="http://schemas.microsoft.com/office/drawing/2014/main" id="{E8B415EE-7E25-3E33-1DDB-367346A03CD7}"/>
              </a:ext>
            </a:extLst>
          </p:cNvPr>
          <p:cNvSpPr>
            <a:spLocks noGrp="1"/>
          </p:cNvSpPr>
          <p:nvPr>
            <p:ph sz="half" idx="1"/>
          </p:nvPr>
        </p:nvSpPr>
        <p:spPr>
          <a:xfrm>
            <a:off x="8610600" y="4960137"/>
            <a:ext cx="3200400" cy="1463040"/>
          </a:xfrm>
        </p:spPr>
        <p:txBody>
          <a:bodyPr vert="horz" lIns="91440" tIns="45720" rIns="91440" bIns="45720" rtlCol="0" anchor="ctr">
            <a:normAutofit fontScale="70000" lnSpcReduction="20000"/>
          </a:bodyPr>
          <a:lstStyle/>
          <a:p>
            <a:pPr marL="0" indent="0">
              <a:lnSpc>
                <a:spcPct val="100000"/>
              </a:lnSpc>
              <a:spcBef>
                <a:spcPts val="0"/>
              </a:spcBef>
              <a:buNone/>
            </a:pPr>
            <a:r>
              <a:rPr lang="en-US" sz="1800" dirty="0">
                <a:solidFill>
                  <a:schemeClr val="tx1">
                    <a:lumMod val="95000"/>
                    <a:lumOff val="5000"/>
                  </a:schemeClr>
                </a:solidFill>
              </a:rPr>
              <a:t>Disease Indicators: Patient has visible caries and decay interproximal on several teeth </a:t>
            </a:r>
          </a:p>
          <a:p>
            <a:pPr marL="0" indent="0">
              <a:lnSpc>
                <a:spcPct val="100000"/>
              </a:lnSpc>
              <a:spcBef>
                <a:spcPts val="0"/>
              </a:spcBef>
              <a:buNone/>
            </a:pPr>
            <a:endParaRPr lang="en-US" sz="1800" dirty="0">
              <a:solidFill>
                <a:schemeClr val="tx1">
                  <a:lumMod val="95000"/>
                  <a:lumOff val="5000"/>
                </a:schemeClr>
              </a:solidFill>
            </a:endParaRPr>
          </a:p>
          <a:p>
            <a:pPr marL="0" indent="0">
              <a:lnSpc>
                <a:spcPct val="100000"/>
              </a:lnSpc>
              <a:spcBef>
                <a:spcPts val="0"/>
              </a:spcBef>
              <a:buNone/>
            </a:pPr>
            <a:r>
              <a:rPr lang="en-US" sz="1800" dirty="0">
                <a:solidFill>
                  <a:schemeClr val="tx1">
                    <a:lumMod val="95000"/>
                    <a:lumOff val="5000"/>
                  </a:schemeClr>
                </a:solidFill>
              </a:rPr>
              <a:t>Risk Factors: Patient has irregular dental visits</a:t>
            </a:r>
          </a:p>
          <a:p>
            <a:pPr marL="0" indent="0">
              <a:lnSpc>
                <a:spcPct val="100000"/>
              </a:lnSpc>
              <a:spcBef>
                <a:spcPts val="0"/>
              </a:spcBef>
              <a:buNone/>
            </a:pPr>
            <a:endParaRPr lang="en-US" sz="1800" dirty="0">
              <a:solidFill>
                <a:schemeClr val="tx1">
                  <a:lumMod val="95000"/>
                  <a:lumOff val="5000"/>
                </a:schemeClr>
              </a:solidFill>
            </a:endParaRPr>
          </a:p>
          <a:p>
            <a:pPr marL="0" indent="0">
              <a:lnSpc>
                <a:spcPct val="100000"/>
              </a:lnSpc>
              <a:spcBef>
                <a:spcPts val="0"/>
              </a:spcBef>
              <a:buNone/>
            </a:pPr>
            <a:r>
              <a:rPr lang="en-US" sz="1800" dirty="0">
                <a:solidFill>
                  <a:schemeClr val="tx1">
                    <a:lumMod val="95000"/>
                    <a:lumOff val="5000"/>
                  </a:schemeClr>
                </a:solidFill>
              </a:rPr>
              <a:t>Protective Factors: Use of OTC fluoride with normal salivary function</a:t>
            </a:r>
          </a:p>
        </p:txBody>
      </p:sp>
      <p:pic>
        <p:nvPicPr>
          <p:cNvPr id="6" name="Content Placeholder 5" descr="A computer screen with a computer screen&#10;&#10;AI-generated content may be incorrect.">
            <a:extLst>
              <a:ext uri="{FF2B5EF4-FFF2-40B4-BE49-F238E27FC236}">
                <a16:creationId xmlns:a16="http://schemas.microsoft.com/office/drawing/2014/main" id="{33323AD4-0C03-ADFD-D3CF-0D0464346C1D}"/>
              </a:ext>
            </a:extLst>
          </p:cNvPr>
          <p:cNvPicPr>
            <a:picLocks noGrp="1" noChangeAspect="1"/>
          </p:cNvPicPr>
          <p:nvPr>
            <p:ph sz="half" idx="2"/>
          </p:nvPr>
        </p:nvPicPr>
        <p:blipFill>
          <a:blip r:embed="rId2"/>
          <a:srcRect l="29440" r="42435"/>
          <a:stretch>
            <a:fillRect/>
          </a:stretch>
        </p:blipFill>
        <p:spPr>
          <a:xfrm rot="5400000">
            <a:off x="3810000" y="-3810000"/>
            <a:ext cx="4572000" cy="12192000"/>
          </a:xfrm>
          <a:prstGeom prst="rect">
            <a:avLst/>
          </a:prstGeom>
        </p:spPr>
      </p:pic>
    </p:spTree>
    <p:extLst>
      <p:ext uri="{BB962C8B-B14F-4D97-AF65-F5344CB8AC3E}">
        <p14:creationId xmlns:p14="http://schemas.microsoft.com/office/powerpoint/2010/main" val="145312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24DB4B-273D-4F37-AD77-7818C762D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9">
            <a:extLst>
              <a:ext uri="{FF2B5EF4-FFF2-40B4-BE49-F238E27FC236}">
                <a16:creationId xmlns:a16="http://schemas.microsoft.com/office/drawing/2014/main" id="{0AACDBA6-CFDF-49EC-8008-46FD62C46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BA790F5F-7816-441D-BA59-630FDC224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680B04F-5758-4739-8F98-EC9564A65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67FE4C-918A-4FE7-8C7E-0FA64E5CB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24BA27-1E07-F729-8979-855D520879A7}"/>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spc="200">
                <a:solidFill>
                  <a:srgbClr val="FFFFFF"/>
                </a:solidFill>
              </a:rPr>
              <a:t>Radiology treatment plan</a:t>
            </a:r>
          </a:p>
        </p:txBody>
      </p:sp>
      <p:cxnSp>
        <p:nvCxnSpPr>
          <p:cNvPr id="19" name="Straight Connector 18">
            <a:extLst>
              <a:ext uri="{FF2B5EF4-FFF2-40B4-BE49-F238E27FC236}">
                <a16:creationId xmlns:a16="http://schemas.microsoft.com/office/drawing/2014/main" id="{98504503-F46F-467F-B25B-DEB58F77B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survey&#10;&#10;AI-generated content may be incorrect.">
            <a:extLst>
              <a:ext uri="{FF2B5EF4-FFF2-40B4-BE49-F238E27FC236}">
                <a16:creationId xmlns:a16="http://schemas.microsoft.com/office/drawing/2014/main" id="{BAE26A8E-504A-F827-741D-F640DA1F05EC}"/>
              </a:ext>
            </a:extLst>
          </p:cNvPr>
          <p:cNvPicPr>
            <a:picLocks noChangeAspect="1"/>
          </p:cNvPicPr>
          <p:nvPr/>
        </p:nvPicPr>
        <p:blipFill>
          <a:blip r:embed="rId2"/>
          <a:stretch>
            <a:fillRect/>
          </a:stretch>
        </p:blipFill>
        <p:spPr>
          <a:xfrm>
            <a:off x="6096000" y="1049867"/>
            <a:ext cx="5459470" cy="5149990"/>
          </a:xfrm>
          <a:prstGeom prst="rect">
            <a:avLst/>
          </a:prstGeom>
        </p:spPr>
      </p:pic>
    </p:spTree>
    <p:extLst>
      <p:ext uri="{BB962C8B-B14F-4D97-AF65-F5344CB8AC3E}">
        <p14:creationId xmlns:p14="http://schemas.microsoft.com/office/powerpoint/2010/main" val="207608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D3EA19-F945-4C3D-BFB4-BDD7F1775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9">
            <a:extLst>
              <a:ext uri="{FF2B5EF4-FFF2-40B4-BE49-F238E27FC236}">
                <a16:creationId xmlns:a16="http://schemas.microsoft.com/office/drawing/2014/main" id="{73FF2A8F-8ECE-4FF8-BDC8-81A4EA743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510549B9-C822-4F0F-94B0-7037DEE5A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10;&#10;AI-generated content may be incorrect.">
            <a:extLst>
              <a:ext uri="{FF2B5EF4-FFF2-40B4-BE49-F238E27FC236}">
                <a16:creationId xmlns:a16="http://schemas.microsoft.com/office/drawing/2014/main" id="{441597C9-83A6-F151-76CE-C335336F2E3A}"/>
              </a:ext>
            </a:extLst>
          </p:cNvPr>
          <p:cNvPicPr>
            <a:picLocks noChangeAspect="1"/>
          </p:cNvPicPr>
          <p:nvPr/>
        </p:nvPicPr>
        <p:blipFill>
          <a:blip r:embed="rId2"/>
          <a:srcRect t="20310" r="9091" b="715"/>
          <a:stretch>
            <a:fillRect/>
          </a:stretch>
        </p:blipFill>
        <p:spPr>
          <a:xfrm>
            <a:off x="20" y="10"/>
            <a:ext cx="12191980" cy="6857990"/>
          </a:xfrm>
          <a:prstGeom prst="rect">
            <a:avLst/>
          </a:prstGeom>
        </p:spPr>
      </p:pic>
      <p:sp>
        <p:nvSpPr>
          <p:cNvPr id="29" name="Rectangle 28">
            <a:extLst>
              <a:ext uri="{FF2B5EF4-FFF2-40B4-BE49-F238E27FC236}">
                <a16:creationId xmlns:a16="http://schemas.microsoft.com/office/drawing/2014/main" id="{3780BF89-A8C9-4D91-BEC1-5D21D8A7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9E58D72-C775-6DA7-9740-6657C1061DFA}"/>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a:solidFill>
                  <a:srgbClr val="FFFFFF"/>
                </a:solidFill>
              </a:rPr>
              <a:t>Evidence data</a:t>
            </a:r>
          </a:p>
        </p:txBody>
      </p:sp>
      <p:sp>
        <p:nvSpPr>
          <p:cNvPr id="3" name="Content Placeholder 2">
            <a:extLst>
              <a:ext uri="{FF2B5EF4-FFF2-40B4-BE49-F238E27FC236}">
                <a16:creationId xmlns:a16="http://schemas.microsoft.com/office/drawing/2014/main" id="{5B7EA48C-9A38-880B-4032-137B6EEE914E}"/>
              </a:ext>
            </a:extLst>
          </p:cNvPr>
          <p:cNvSpPr>
            <a:spLocks noGrp="1"/>
          </p:cNvSpPr>
          <p:nvPr>
            <p:ph idx="1"/>
          </p:nvPr>
        </p:nvSpPr>
        <p:spPr>
          <a:xfrm>
            <a:off x="8610600" y="4960137"/>
            <a:ext cx="3200400" cy="1463040"/>
          </a:xfrm>
        </p:spPr>
        <p:txBody>
          <a:bodyPr vert="horz" lIns="91440" tIns="45720" rIns="91440" bIns="45720" rtlCol="0" anchor="ctr">
            <a:normAutofit/>
          </a:bodyPr>
          <a:lstStyle/>
          <a:p>
            <a:pPr marL="0" indent="0">
              <a:lnSpc>
                <a:spcPct val="100000"/>
              </a:lnSpc>
              <a:spcBef>
                <a:spcPts val="0"/>
              </a:spcBef>
              <a:buNone/>
            </a:pPr>
            <a:r>
              <a:rPr lang="en-US" sz="1800" dirty="0">
                <a:solidFill>
                  <a:srgbClr val="FFFFFF"/>
                </a:solidFill>
              </a:rPr>
              <a:t>Patient presents with no restorations but has generalized slight to moderate attrition throughout maxillary and mandibular teeth  </a:t>
            </a:r>
          </a:p>
        </p:txBody>
      </p:sp>
      <p:cxnSp>
        <p:nvCxnSpPr>
          <p:cNvPr id="31" name="Straight Connector 30">
            <a:extLst>
              <a:ext uri="{FF2B5EF4-FFF2-40B4-BE49-F238E27FC236}">
                <a16:creationId xmlns:a16="http://schemas.microsoft.com/office/drawing/2014/main" id="{ABDA5282-368B-4281-BDA0-F773F4CE0B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4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9704C7-B579-43B7-89ED-555E6619A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280B872-28B8-C1CB-C3F0-340E4707F792}"/>
              </a:ext>
            </a:extLst>
          </p:cNvPr>
          <p:cNvSpPr>
            <a:spLocks noGrp="1"/>
          </p:cNvSpPr>
          <p:nvPr>
            <p:ph type="ctrTitle"/>
          </p:nvPr>
        </p:nvSpPr>
        <p:spPr>
          <a:xfrm>
            <a:off x="634501" y="640080"/>
            <a:ext cx="4015009" cy="3339348"/>
          </a:xfrm>
        </p:spPr>
        <p:txBody>
          <a:bodyPr anchor="b">
            <a:normAutofit/>
          </a:bodyPr>
          <a:lstStyle/>
          <a:p>
            <a:r>
              <a:rPr lang="en-US" sz="4400" dirty="0">
                <a:solidFill>
                  <a:srgbClr val="FFFFFF"/>
                </a:solidFill>
              </a:rPr>
              <a:t>Arestin</a:t>
            </a:r>
          </a:p>
        </p:txBody>
      </p:sp>
      <p:sp>
        <p:nvSpPr>
          <p:cNvPr id="3" name="Subtitle 2">
            <a:extLst>
              <a:ext uri="{FF2B5EF4-FFF2-40B4-BE49-F238E27FC236}">
                <a16:creationId xmlns:a16="http://schemas.microsoft.com/office/drawing/2014/main" id="{C63ED95D-6F9F-64BA-582E-5CD383F8DA50}"/>
              </a:ext>
            </a:extLst>
          </p:cNvPr>
          <p:cNvSpPr>
            <a:spLocks noGrp="1"/>
          </p:cNvSpPr>
          <p:nvPr>
            <p:ph type="subTitle" idx="1"/>
          </p:nvPr>
        </p:nvSpPr>
        <p:spPr>
          <a:xfrm>
            <a:off x="638921" y="4315017"/>
            <a:ext cx="4015009" cy="1893939"/>
          </a:xfrm>
        </p:spPr>
        <p:txBody>
          <a:bodyPr anchor="t">
            <a:normAutofit/>
          </a:bodyPr>
          <a:lstStyle/>
          <a:p>
            <a:pPr algn="r"/>
            <a:r>
              <a:rPr lang="en-US" sz="1600" dirty="0">
                <a:solidFill>
                  <a:srgbClr val="FFFFFF"/>
                </a:solidFill>
              </a:rPr>
              <a:t>Arestin was placed on 10/13/2025 on the mesial buccal of tooth #18</a:t>
            </a:r>
          </a:p>
        </p:txBody>
      </p:sp>
      <p:cxnSp>
        <p:nvCxnSpPr>
          <p:cNvPr id="10" name="Straight Connector 9">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F4D2EDF8-0FA9-440D-97EE-10B2352DB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81" y="8"/>
            <a:ext cx="6793622" cy="6858004"/>
          </a:xfrm>
          <a:custGeom>
            <a:avLst/>
            <a:gdLst>
              <a:gd name="connsiteX0" fmla="*/ 6793614 w 6793622"/>
              <a:gd name="connsiteY0" fmla="*/ 6469259 h 6858004"/>
              <a:gd name="connsiteX1" fmla="*/ 6793612 w 6793622"/>
              <a:gd name="connsiteY1" fmla="*/ 6547627 h 6858004"/>
              <a:gd name="connsiteX2" fmla="*/ 6483236 w 6793622"/>
              <a:gd name="connsiteY2" fmla="*/ 6858001 h 6858004"/>
              <a:gd name="connsiteX3" fmla="*/ 6404870 w 6793622"/>
              <a:gd name="connsiteY3" fmla="*/ 6858003 h 6858004"/>
              <a:gd name="connsiteX4" fmla="*/ 6231528 w 6793622"/>
              <a:gd name="connsiteY4" fmla="*/ 6115236 h 6858004"/>
              <a:gd name="connsiteX5" fmla="*/ 6397766 w 6793622"/>
              <a:gd name="connsiteY5" fmla="*/ 6115236 h 6858004"/>
              <a:gd name="connsiteX6" fmla="*/ 6397766 w 6793622"/>
              <a:gd name="connsiteY6" fmla="*/ 6281474 h 6858004"/>
              <a:gd name="connsiteX7" fmla="*/ 6231528 w 6793622"/>
              <a:gd name="connsiteY7" fmla="*/ 6281474 h 6858004"/>
              <a:gd name="connsiteX8" fmla="*/ 4655306 w 6793622"/>
              <a:gd name="connsiteY8" fmla="*/ 6115236 h 6858004"/>
              <a:gd name="connsiteX9" fmla="*/ 4821544 w 6793622"/>
              <a:gd name="connsiteY9" fmla="*/ 6115236 h 6858004"/>
              <a:gd name="connsiteX10" fmla="*/ 4821544 w 6793622"/>
              <a:gd name="connsiteY10" fmla="*/ 6281474 h 6858004"/>
              <a:gd name="connsiteX11" fmla="*/ 4655306 w 6793622"/>
              <a:gd name="connsiteY11" fmla="*/ 6281474 h 6858004"/>
              <a:gd name="connsiteX12" fmla="*/ 3079091 w 6793622"/>
              <a:gd name="connsiteY12" fmla="*/ 6115236 h 6858004"/>
              <a:gd name="connsiteX13" fmla="*/ 3245329 w 6793622"/>
              <a:gd name="connsiteY13" fmla="*/ 6115236 h 6858004"/>
              <a:gd name="connsiteX14" fmla="*/ 3245329 w 6793622"/>
              <a:gd name="connsiteY14" fmla="*/ 6281474 h 6858004"/>
              <a:gd name="connsiteX15" fmla="*/ 3079091 w 6793622"/>
              <a:gd name="connsiteY15" fmla="*/ 6281474 h 6858004"/>
              <a:gd name="connsiteX16" fmla="*/ 1502876 w 6793622"/>
              <a:gd name="connsiteY16" fmla="*/ 6115236 h 6858004"/>
              <a:gd name="connsiteX17" fmla="*/ 1669114 w 6793622"/>
              <a:gd name="connsiteY17" fmla="*/ 6115236 h 6858004"/>
              <a:gd name="connsiteX18" fmla="*/ 1669114 w 6793622"/>
              <a:gd name="connsiteY18" fmla="*/ 6281474 h 6858004"/>
              <a:gd name="connsiteX19" fmla="*/ 1502876 w 6793622"/>
              <a:gd name="connsiteY19" fmla="*/ 6281474 h 6858004"/>
              <a:gd name="connsiteX20" fmla="*/ 0 w 6793622"/>
              <a:gd name="connsiteY20" fmla="*/ 6115236 h 6858004"/>
              <a:gd name="connsiteX21" fmla="*/ 92899 w 6793622"/>
              <a:gd name="connsiteY21" fmla="*/ 6115236 h 6858004"/>
              <a:gd name="connsiteX22" fmla="*/ 92899 w 6793622"/>
              <a:gd name="connsiteY22" fmla="*/ 6281474 h 6858004"/>
              <a:gd name="connsiteX23" fmla="*/ 0 w 6793622"/>
              <a:gd name="connsiteY23" fmla="*/ 6281474 h 6858004"/>
              <a:gd name="connsiteX24" fmla="*/ 5443414 w 6793622"/>
              <a:gd name="connsiteY24" fmla="*/ 5326824 h 6858004"/>
              <a:gd name="connsiteX25" fmla="*/ 5609652 w 6793622"/>
              <a:gd name="connsiteY25" fmla="*/ 5326824 h 6858004"/>
              <a:gd name="connsiteX26" fmla="*/ 5609652 w 6793622"/>
              <a:gd name="connsiteY26" fmla="*/ 5493062 h 6858004"/>
              <a:gd name="connsiteX27" fmla="*/ 5443414 w 6793622"/>
              <a:gd name="connsiteY27" fmla="*/ 5493062 h 6858004"/>
              <a:gd name="connsiteX28" fmla="*/ 3867199 w 6793622"/>
              <a:gd name="connsiteY28" fmla="*/ 5326824 h 6858004"/>
              <a:gd name="connsiteX29" fmla="*/ 4033437 w 6793622"/>
              <a:gd name="connsiteY29" fmla="*/ 5326824 h 6858004"/>
              <a:gd name="connsiteX30" fmla="*/ 4033437 w 6793622"/>
              <a:gd name="connsiteY30" fmla="*/ 5493062 h 6858004"/>
              <a:gd name="connsiteX31" fmla="*/ 3867199 w 6793622"/>
              <a:gd name="connsiteY31" fmla="*/ 5493062 h 6858004"/>
              <a:gd name="connsiteX32" fmla="*/ 2290984 w 6793622"/>
              <a:gd name="connsiteY32" fmla="*/ 5326824 h 6858004"/>
              <a:gd name="connsiteX33" fmla="*/ 2457222 w 6793622"/>
              <a:gd name="connsiteY33" fmla="*/ 5326824 h 6858004"/>
              <a:gd name="connsiteX34" fmla="*/ 2457222 w 6793622"/>
              <a:gd name="connsiteY34" fmla="*/ 5493062 h 6858004"/>
              <a:gd name="connsiteX35" fmla="*/ 2290984 w 6793622"/>
              <a:gd name="connsiteY35" fmla="*/ 5493062 h 6858004"/>
              <a:gd name="connsiteX36" fmla="*/ 714769 w 6793622"/>
              <a:gd name="connsiteY36" fmla="*/ 5326824 h 6858004"/>
              <a:gd name="connsiteX37" fmla="*/ 881007 w 6793622"/>
              <a:gd name="connsiteY37" fmla="*/ 5326824 h 6858004"/>
              <a:gd name="connsiteX38" fmla="*/ 881007 w 6793622"/>
              <a:gd name="connsiteY38" fmla="*/ 5493062 h 6858004"/>
              <a:gd name="connsiteX39" fmla="*/ 714769 w 6793622"/>
              <a:gd name="connsiteY39" fmla="*/ 5493062 h 6858004"/>
              <a:gd name="connsiteX40" fmla="*/ 799177 w 6793622"/>
              <a:gd name="connsiteY40" fmla="*/ 4661948 h 6858004"/>
              <a:gd name="connsiteX41" fmla="*/ 92899 w 6793622"/>
              <a:gd name="connsiteY41" fmla="*/ 5368225 h 6858004"/>
              <a:gd name="connsiteX42" fmla="*/ 92899 w 6793622"/>
              <a:gd name="connsiteY42" fmla="*/ 5453322 h 6858004"/>
              <a:gd name="connsiteX43" fmla="*/ 799180 w 6793622"/>
              <a:gd name="connsiteY43" fmla="*/ 6159604 h 6858004"/>
              <a:gd name="connsiteX44" fmla="*/ 1502876 w 6793622"/>
              <a:gd name="connsiteY44" fmla="*/ 5455908 h 6858004"/>
              <a:gd name="connsiteX45" fmla="*/ 1502876 w 6793622"/>
              <a:gd name="connsiteY45" fmla="*/ 5365647 h 6858004"/>
              <a:gd name="connsiteX46" fmla="*/ 5527254 w 6793622"/>
              <a:gd name="connsiteY46" fmla="*/ 4661945 h 6858004"/>
              <a:gd name="connsiteX47" fmla="*/ 4821544 w 6793622"/>
              <a:gd name="connsiteY47" fmla="*/ 5367652 h 6858004"/>
              <a:gd name="connsiteX48" fmla="*/ 4821544 w 6793622"/>
              <a:gd name="connsiteY48" fmla="*/ 5453894 h 6858004"/>
              <a:gd name="connsiteX49" fmla="*/ 5527256 w 6793622"/>
              <a:gd name="connsiteY49" fmla="*/ 6159606 h 6858004"/>
              <a:gd name="connsiteX50" fmla="*/ 6231528 w 6793622"/>
              <a:gd name="connsiteY50" fmla="*/ 5455334 h 6858004"/>
              <a:gd name="connsiteX51" fmla="*/ 6231528 w 6793622"/>
              <a:gd name="connsiteY51" fmla="*/ 5366218 h 6858004"/>
              <a:gd name="connsiteX52" fmla="*/ 2375205 w 6793622"/>
              <a:gd name="connsiteY52" fmla="*/ 4661945 h 6858004"/>
              <a:gd name="connsiteX53" fmla="*/ 1669114 w 6793622"/>
              <a:gd name="connsiteY53" fmla="*/ 5368035 h 6858004"/>
              <a:gd name="connsiteX54" fmla="*/ 1669114 w 6793622"/>
              <a:gd name="connsiteY54" fmla="*/ 5453517 h 6858004"/>
              <a:gd name="connsiteX55" fmla="*/ 2375200 w 6793622"/>
              <a:gd name="connsiteY55" fmla="*/ 6159604 h 6858004"/>
              <a:gd name="connsiteX56" fmla="*/ 3079091 w 6793622"/>
              <a:gd name="connsiteY56" fmla="*/ 5455713 h 6858004"/>
              <a:gd name="connsiteX57" fmla="*/ 3079091 w 6793622"/>
              <a:gd name="connsiteY57" fmla="*/ 5365833 h 6858004"/>
              <a:gd name="connsiteX58" fmla="*/ 3951229 w 6793622"/>
              <a:gd name="connsiteY58" fmla="*/ 4661942 h 6858004"/>
              <a:gd name="connsiteX59" fmla="*/ 3245329 w 6793622"/>
              <a:gd name="connsiteY59" fmla="*/ 5367841 h 6858004"/>
              <a:gd name="connsiteX60" fmla="*/ 3245329 w 6793622"/>
              <a:gd name="connsiteY60" fmla="*/ 5453702 h 6858004"/>
              <a:gd name="connsiteX61" fmla="*/ 3951231 w 6793622"/>
              <a:gd name="connsiteY61" fmla="*/ 6159603 h 6858004"/>
              <a:gd name="connsiteX62" fmla="*/ 4655306 w 6793622"/>
              <a:gd name="connsiteY62" fmla="*/ 5455527 h 6858004"/>
              <a:gd name="connsiteX63" fmla="*/ 4655306 w 6793622"/>
              <a:gd name="connsiteY63" fmla="*/ 5366019 h 6858004"/>
              <a:gd name="connsiteX64" fmla="*/ 6231528 w 6793622"/>
              <a:gd name="connsiteY64" fmla="*/ 4541010 h 6858004"/>
              <a:gd name="connsiteX65" fmla="*/ 6397766 w 6793622"/>
              <a:gd name="connsiteY65" fmla="*/ 4541010 h 6858004"/>
              <a:gd name="connsiteX66" fmla="*/ 6397766 w 6793622"/>
              <a:gd name="connsiteY66" fmla="*/ 4707248 h 6858004"/>
              <a:gd name="connsiteX67" fmla="*/ 6231528 w 6793622"/>
              <a:gd name="connsiteY67" fmla="*/ 4707248 h 6858004"/>
              <a:gd name="connsiteX68" fmla="*/ 4655306 w 6793622"/>
              <a:gd name="connsiteY68" fmla="*/ 4541010 h 6858004"/>
              <a:gd name="connsiteX69" fmla="*/ 4821544 w 6793622"/>
              <a:gd name="connsiteY69" fmla="*/ 4541010 h 6858004"/>
              <a:gd name="connsiteX70" fmla="*/ 4821544 w 6793622"/>
              <a:gd name="connsiteY70" fmla="*/ 4707248 h 6858004"/>
              <a:gd name="connsiteX71" fmla="*/ 4655306 w 6793622"/>
              <a:gd name="connsiteY71" fmla="*/ 4707248 h 6858004"/>
              <a:gd name="connsiteX72" fmla="*/ 3079091 w 6793622"/>
              <a:gd name="connsiteY72" fmla="*/ 4541010 h 6858004"/>
              <a:gd name="connsiteX73" fmla="*/ 3245329 w 6793622"/>
              <a:gd name="connsiteY73" fmla="*/ 4541010 h 6858004"/>
              <a:gd name="connsiteX74" fmla="*/ 3245329 w 6793622"/>
              <a:gd name="connsiteY74" fmla="*/ 4707248 h 6858004"/>
              <a:gd name="connsiteX75" fmla="*/ 3079091 w 6793622"/>
              <a:gd name="connsiteY75" fmla="*/ 4707248 h 6858004"/>
              <a:gd name="connsiteX76" fmla="*/ 1502876 w 6793622"/>
              <a:gd name="connsiteY76" fmla="*/ 4541010 h 6858004"/>
              <a:gd name="connsiteX77" fmla="*/ 1669114 w 6793622"/>
              <a:gd name="connsiteY77" fmla="*/ 4541010 h 6858004"/>
              <a:gd name="connsiteX78" fmla="*/ 1669114 w 6793622"/>
              <a:gd name="connsiteY78" fmla="*/ 4707248 h 6858004"/>
              <a:gd name="connsiteX79" fmla="*/ 1502876 w 6793622"/>
              <a:gd name="connsiteY79" fmla="*/ 4707248 h 6858004"/>
              <a:gd name="connsiteX80" fmla="*/ 0 w 6793622"/>
              <a:gd name="connsiteY80" fmla="*/ 4541010 h 6858004"/>
              <a:gd name="connsiteX81" fmla="*/ 92899 w 6793622"/>
              <a:gd name="connsiteY81" fmla="*/ 4541010 h 6858004"/>
              <a:gd name="connsiteX82" fmla="*/ 92899 w 6793622"/>
              <a:gd name="connsiteY82" fmla="*/ 4707248 h 6858004"/>
              <a:gd name="connsiteX83" fmla="*/ 0 w 6793622"/>
              <a:gd name="connsiteY83" fmla="*/ 4707248 h 6858004"/>
              <a:gd name="connsiteX84" fmla="*/ 4696822 w 6793622"/>
              <a:gd name="connsiteY84" fmla="*/ 3916350 h 6858004"/>
              <a:gd name="connsiteX85" fmla="*/ 3990411 w 6793622"/>
              <a:gd name="connsiteY85" fmla="*/ 4622760 h 6858004"/>
              <a:gd name="connsiteX86" fmla="*/ 4694473 w 6793622"/>
              <a:gd name="connsiteY86" fmla="*/ 5326824 h 6858004"/>
              <a:gd name="connsiteX87" fmla="*/ 4784010 w 6793622"/>
              <a:gd name="connsiteY87" fmla="*/ 5326824 h 6858004"/>
              <a:gd name="connsiteX88" fmla="*/ 5488070 w 6793622"/>
              <a:gd name="connsiteY88" fmla="*/ 4622762 h 6858004"/>
              <a:gd name="connsiteX89" fmla="*/ 4781659 w 6793622"/>
              <a:gd name="connsiteY89" fmla="*/ 3916350 h 6858004"/>
              <a:gd name="connsiteX90" fmla="*/ 3120799 w 6793622"/>
              <a:gd name="connsiteY90" fmla="*/ 3916350 h 6858004"/>
              <a:gd name="connsiteX91" fmla="*/ 2414388 w 6793622"/>
              <a:gd name="connsiteY91" fmla="*/ 4622760 h 6858004"/>
              <a:gd name="connsiteX92" fmla="*/ 3118451 w 6793622"/>
              <a:gd name="connsiteY92" fmla="*/ 5326824 h 6858004"/>
              <a:gd name="connsiteX93" fmla="*/ 3207981 w 6793622"/>
              <a:gd name="connsiteY93" fmla="*/ 5326824 h 6858004"/>
              <a:gd name="connsiteX94" fmla="*/ 3912046 w 6793622"/>
              <a:gd name="connsiteY94" fmla="*/ 4622759 h 6858004"/>
              <a:gd name="connsiteX95" fmla="*/ 3205636 w 6793622"/>
              <a:gd name="connsiteY95" fmla="*/ 3916350 h 6858004"/>
              <a:gd name="connsiteX96" fmla="*/ 1544776 w 6793622"/>
              <a:gd name="connsiteY96" fmla="*/ 3916350 h 6858004"/>
              <a:gd name="connsiteX97" fmla="*/ 838360 w 6793622"/>
              <a:gd name="connsiteY97" fmla="*/ 4622765 h 6858004"/>
              <a:gd name="connsiteX98" fmla="*/ 1542419 w 6793622"/>
              <a:gd name="connsiteY98" fmla="*/ 5326824 h 6858004"/>
              <a:gd name="connsiteX99" fmla="*/ 1631959 w 6793622"/>
              <a:gd name="connsiteY99" fmla="*/ 5326824 h 6858004"/>
              <a:gd name="connsiteX100" fmla="*/ 2336021 w 6793622"/>
              <a:gd name="connsiteY100" fmla="*/ 4622762 h 6858004"/>
              <a:gd name="connsiteX101" fmla="*/ 1629610 w 6793622"/>
              <a:gd name="connsiteY101" fmla="*/ 3916350 h 6858004"/>
              <a:gd name="connsiteX102" fmla="*/ 5443414 w 6793622"/>
              <a:gd name="connsiteY102" fmla="*/ 3750112 h 6858004"/>
              <a:gd name="connsiteX103" fmla="*/ 5609652 w 6793622"/>
              <a:gd name="connsiteY103" fmla="*/ 3750112 h 6858004"/>
              <a:gd name="connsiteX104" fmla="*/ 5609652 w 6793622"/>
              <a:gd name="connsiteY104" fmla="*/ 3916350 h 6858004"/>
              <a:gd name="connsiteX105" fmla="*/ 5443414 w 6793622"/>
              <a:gd name="connsiteY105" fmla="*/ 3916350 h 6858004"/>
              <a:gd name="connsiteX106" fmla="*/ 3867199 w 6793622"/>
              <a:gd name="connsiteY106" fmla="*/ 3750112 h 6858004"/>
              <a:gd name="connsiteX107" fmla="*/ 4033437 w 6793622"/>
              <a:gd name="connsiteY107" fmla="*/ 3750112 h 6858004"/>
              <a:gd name="connsiteX108" fmla="*/ 4033437 w 6793622"/>
              <a:gd name="connsiteY108" fmla="*/ 3916350 h 6858004"/>
              <a:gd name="connsiteX109" fmla="*/ 3867199 w 6793622"/>
              <a:gd name="connsiteY109" fmla="*/ 3916350 h 6858004"/>
              <a:gd name="connsiteX110" fmla="*/ 2290984 w 6793622"/>
              <a:gd name="connsiteY110" fmla="*/ 3750112 h 6858004"/>
              <a:gd name="connsiteX111" fmla="*/ 2457222 w 6793622"/>
              <a:gd name="connsiteY111" fmla="*/ 3750112 h 6858004"/>
              <a:gd name="connsiteX112" fmla="*/ 2457222 w 6793622"/>
              <a:gd name="connsiteY112" fmla="*/ 3916350 h 6858004"/>
              <a:gd name="connsiteX113" fmla="*/ 2290984 w 6793622"/>
              <a:gd name="connsiteY113" fmla="*/ 3916350 h 6858004"/>
              <a:gd name="connsiteX114" fmla="*/ 714769 w 6793622"/>
              <a:gd name="connsiteY114" fmla="*/ 3750112 h 6858004"/>
              <a:gd name="connsiteX115" fmla="*/ 881007 w 6793622"/>
              <a:gd name="connsiteY115" fmla="*/ 3750112 h 6858004"/>
              <a:gd name="connsiteX116" fmla="*/ 881007 w 6793622"/>
              <a:gd name="connsiteY116" fmla="*/ 3916350 h 6858004"/>
              <a:gd name="connsiteX117" fmla="*/ 714769 w 6793622"/>
              <a:gd name="connsiteY117" fmla="*/ 3916350 h 6858004"/>
              <a:gd name="connsiteX118" fmla="*/ 3951229 w 6793622"/>
              <a:gd name="connsiteY118" fmla="*/ 3085938 h 6858004"/>
              <a:gd name="connsiteX119" fmla="*/ 3245329 w 6793622"/>
              <a:gd name="connsiteY119" fmla="*/ 3791820 h 6858004"/>
              <a:gd name="connsiteX120" fmla="*/ 3245329 w 6793622"/>
              <a:gd name="connsiteY120" fmla="*/ 3877680 h 6858004"/>
              <a:gd name="connsiteX121" fmla="*/ 3951228 w 6793622"/>
              <a:gd name="connsiteY121" fmla="*/ 4583578 h 6858004"/>
              <a:gd name="connsiteX122" fmla="*/ 4655306 w 6793622"/>
              <a:gd name="connsiteY122" fmla="*/ 3879499 h 6858004"/>
              <a:gd name="connsiteX123" fmla="*/ 4655306 w 6793622"/>
              <a:gd name="connsiteY123" fmla="*/ 3789997 h 6858004"/>
              <a:gd name="connsiteX124" fmla="*/ 2375206 w 6793622"/>
              <a:gd name="connsiteY124" fmla="*/ 3085938 h 6858004"/>
              <a:gd name="connsiteX125" fmla="*/ 1669114 w 6793622"/>
              <a:gd name="connsiteY125" fmla="*/ 3792010 h 6858004"/>
              <a:gd name="connsiteX126" fmla="*/ 1669114 w 6793622"/>
              <a:gd name="connsiteY126" fmla="*/ 3877486 h 6858004"/>
              <a:gd name="connsiteX127" fmla="*/ 2375206 w 6793622"/>
              <a:gd name="connsiteY127" fmla="*/ 4583578 h 6858004"/>
              <a:gd name="connsiteX128" fmla="*/ 3079091 w 6793622"/>
              <a:gd name="connsiteY128" fmla="*/ 3879693 h 6858004"/>
              <a:gd name="connsiteX129" fmla="*/ 3079091 w 6793622"/>
              <a:gd name="connsiteY129" fmla="*/ 3789805 h 6858004"/>
              <a:gd name="connsiteX130" fmla="*/ 799179 w 6793622"/>
              <a:gd name="connsiteY130" fmla="*/ 3085938 h 6858004"/>
              <a:gd name="connsiteX131" fmla="*/ 92899 w 6793622"/>
              <a:gd name="connsiteY131" fmla="*/ 3792199 h 6858004"/>
              <a:gd name="connsiteX132" fmla="*/ 92899 w 6793622"/>
              <a:gd name="connsiteY132" fmla="*/ 3877303 h 6858004"/>
              <a:gd name="connsiteX133" fmla="*/ 799177 w 6793622"/>
              <a:gd name="connsiteY133" fmla="*/ 4583580 h 6858004"/>
              <a:gd name="connsiteX134" fmla="*/ 1502876 w 6793622"/>
              <a:gd name="connsiteY134" fmla="*/ 3879880 h 6858004"/>
              <a:gd name="connsiteX135" fmla="*/ 1502876 w 6793622"/>
              <a:gd name="connsiteY135" fmla="*/ 3789616 h 6858004"/>
              <a:gd name="connsiteX136" fmla="*/ 5527256 w 6793622"/>
              <a:gd name="connsiteY136" fmla="*/ 3085935 h 6858004"/>
              <a:gd name="connsiteX137" fmla="*/ 4821544 w 6793622"/>
              <a:gd name="connsiteY137" fmla="*/ 3791628 h 6858004"/>
              <a:gd name="connsiteX138" fmla="*/ 4821544 w 6793622"/>
              <a:gd name="connsiteY138" fmla="*/ 3877869 h 6858004"/>
              <a:gd name="connsiteX139" fmla="*/ 5527254 w 6793622"/>
              <a:gd name="connsiteY139" fmla="*/ 4583578 h 6858004"/>
              <a:gd name="connsiteX140" fmla="*/ 6231528 w 6793622"/>
              <a:gd name="connsiteY140" fmla="*/ 3879306 h 6858004"/>
              <a:gd name="connsiteX141" fmla="*/ 6231528 w 6793622"/>
              <a:gd name="connsiteY141" fmla="*/ 3790188 h 6858004"/>
              <a:gd name="connsiteX142" fmla="*/ 6231528 w 6793622"/>
              <a:gd name="connsiteY142" fmla="*/ 2960178 h 6858004"/>
              <a:gd name="connsiteX143" fmla="*/ 6397766 w 6793622"/>
              <a:gd name="connsiteY143" fmla="*/ 2960178 h 6858004"/>
              <a:gd name="connsiteX144" fmla="*/ 6397766 w 6793622"/>
              <a:gd name="connsiteY144" fmla="*/ 3126416 h 6858004"/>
              <a:gd name="connsiteX145" fmla="*/ 6231528 w 6793622"/>
              <a:gd name="connsiteY145" fmla="*/ 3126416 h 6858004"/>
              <a:gd name="connsiteX146" fmla="*/ 4655306 w 6793622"/>
              <a:gd name="connsiteY146" fmla="*/ 2960178 h 6858004"/>
              <a:gd name="connsiteX147" fmla="*/ 4821544 w 6793622"/>
              <a:gd name="connsiteY147" fmla="*/ 2960178 h 6858004"/>
              <a:gd name="connsiteX148" fmla="*/ 4821544 w 6793622"/>
              <a:gd name="connsiteY148" fmla="*/ 3126416 h 6858004"/>
              <a:gd name="connsiteX149" fmla="*/ 4655306 w 6793622"/>
              <a:gd name="connsiteY149" fmla="*/ 3126416 h 6858004"/>
              <a:gd name="connsiteX150" fmla="*/ 3079091 w 6793622"/>
              <a:gd name="connsiteY150" fmla="*/ 2960178 h 6858004"/>
              <a:gd name="connsiteX151" fmla="*/ 3245329 w 6793622"/>
              <a:gd name="connsiteY151" fmla="*/ 2960178 h 6858004"/>
              <a:gd name="connsiteX152" fmla="*/ 3245329 w 6793622"/>
              <a:gd name="connsiteY152" fmla="*/ 3126416 h 6858004"/>
              <a:gd name="connsiteX153" fmla="*/ 3079091 w 6793622"/>
              <a:gd name="connsiteY153" fmla="*/ 3126416 h 6858004"/>
              <a:gd name="connsiteX154" fmla="*/ 1502876 w 6793622"/>
              <a:gd name="connsiteY154" fmla="*/ 2960178 h 6858004"/>
              <a:gd name="connsiteX155" fmla="*/ 1669114 w 6793622"/>
              <a:gd name="connsiteY155" fmla="*/ 2960178 h 6858004"/>
              <a:gd name="connsiteX156" fmla="*/ 1669114 w 6793622"/>
              <a:gd name="connsiteY156" fmla="*/ 3126416 h 6858004"/>
              <a:gd name="connsiteX157" fmla="*/ 1502876 w 6793622"/>
              <a:gd name="connsiteY157" fmla="*/ 3126416 h 6858004"/>
              <a:gd name="connsiteX158" fmla="*/ 0 w 6793622"/>
              <a:gd name="connsiteY158" fmla="*/ 2960178 h 6858004"/>
              <a:gd name="connsiteX159" fmla="*/ 92899 w 6793622"/>
              <a:gd name="connsiteY159" fmla="*/ 2960178 h 6858004"/>
              <a:gd name="connsiteX160" fmla="*/ 92899 w 6793622"/>
              <a:gd name="connsiteY160" fmla="*/ 3126416 h 6858004"/>
              <a:gd name="connsiteX161" fmla="*/ 0 w 6793622"/>
              <a:gd name="connsiteY161" fmla="*/ 3126416 h 6858004"/>
              <a:gd name="connsiteX162" fmla="*/ 4700225 w 6793622"/>
              <a:gd name="connsiteY162" fmla="*/ 2336942 h 6858004"/>
              <a:gd name="connsiteX163" fmla="*/ 3990412 w 6793622"/>
              <a:gd name="connsiteY163" fmla="*/ 3046755 h 6858004"/>
              <a:gd name="connsiteX164" fmla="*/ 4693787 w 6793622"/>
              <a:gd name="connsiteY164" fmla="*/ 3750112 h 6858004"/>
              <a:gd name="connsiteX165" fmla="*/ 4784695 w 6793622"/>
              <a:gd name="connsiteY165" fmla="*/ 3750112 h 6858004"/>
              <a:gd name="connsiteX166" fmla="*/ 5488074 w 6793622"/>
              <a:gd name="connsiteY166" fmla="*/ 3046752 h 6858004"/>
              <a:gd name="connsiteX167" fmla="*/ 4778265 w 6793622"/>
              <a:gd name="connsiteY167" fmla="*/ 2336942 h 6858004"/>
              <a:gd name="connsiteX168" fmla="*/ 3124202 w 6793622"/>
              <a:gd name="connsiteY168" fmla="*/ 2336942 h 6858004"/>
              <a:gd name="connsiteX169" fmla="*/ 2414388 w 6793622"/>
              <a:gd name="connsiteY169" fmla="*/ 3046757 h 6858004"/>
              <a:gd name="connsiteX170" fmla="*/ 3117760 w 6793622"/>
              <a:gd name="connsiteY170" fmla="*/ 3750112 h 6858004"/>
              <a:gd name="connsiteX171" fmla="*/ 3208672 w 6793622"/>
              <a:gd name="connsiteY171" fmla="*/ 3750112 h 6858004"/>
              <a:gd name="connsiteX172" fmla="*/ 3912046 w 6793622"/>
              <a:gd name="connsiteY172" fmla="*/ 3046757 h 6858004"/>
              <a:gd name="connsiteX173" fmla="*/ 3202233 w 6793622"/>
              <a:gd name="connsiteY173" fmla="*/ 2336942 h 6858004"/>
              <a:gd name="connsiteX174" fmla="*/ 1548173 w 6793622"/>
              <a:gd name="connsiteY174" fmla="*/ 2336942 h 6858004"/>
              <a:gd name="connsiteX175" fmla="*/ 838362 w 6793622"/>
              <a:gd name="connsiteY175" fmla="*/ 3046755 h 6858004"/>
              <a:gd name="connsiteX176" fmla="*/ 1541740 w 6793622"/>
              <a:gd name="connsiteY176" fmla="*/ 3750112 h 6858004"/>
              <a:gd name="connsiteX177" fmla="*/ 1632646 w 6793622"/>
              <a:gd name="connsiteY177" fmla="*/ 3750112 h 6858004"/>
              <a:gd name="connsiteX178" fmla="*/ 2336021 w 6793622"/>
              <a:gd name="connsiteY178" fmla="*/ 3046755 h 6858004"/>
              <a:gd name="connsiteX179" fmla="*/ 1626210 w 6793622"/>
              <a:gd name="connsiteY179" fmla="*/ 2336942 h 6858004"/>
              <a:gd name="connsiteX180" fmla="*/ 5443414 w 6793622"/>
              <a:gd name="connsiteY180" fmla="*/ 2170704 h 6858004"/>
              <a:gd name="connsiteX181" fmla="*/ 5609652 w 6793622"/>
              <a:gd name="connsiteY181" fmla="*/ 2170704 h 6858004"/>
              <a:gd name="connsiteX182" fmla="*/ 5609652 w 6793622"/>
              <a:gd name="connsiteY182" fmla="*/ 2336940 h 6858004"/>
              <a:gd name="connsiteX183" fmla="*/ 5443414 w 6793622"/>
              <a:gd name="connsiteY183" fmla="*/ 2336940 h 6858004"/>
              <a:gd name="connsiteX184" fmla="*/ 3867199 w 6793622"/>
              <a:gd name="connsiteY184" fmla="*/ 2170704 h 6858004"/>
              <a:gd name="connsiteX185" fmla="*/ 4033437 w 6793622"/>
              <a:gd name="connsiteY185" fmla="*/ 2170704 h 6858004"/>
              <a:gd name="connsiteX186" fmla="*/ 4033437 w 6793622"/>
              <a:gd name="connsiteY186" fmla="*/ 2336940 h 6858004"/>
              <a:gd name="connsiteX187" fmla="*/ 3867199 w 6793622"/>
              <a:gd name="connsiteY187" fmla="*/ 2336940 h 6858004"/>
              <a:gd name="connsiteX188" fmla="*/ 2290984 w 6793622"/>
              <a:gd name="connsiteY188" fmla="*/ 2170704 h 6858004"/>
              <a:gd name="connsiteX189" fmla="*/ 2457222 w 6793622"/>
              <a:gd name="connsiteY189" fmla="*/ 2170704 h 6858004"/>
              <a:gd name="connsiteX190" fmla="*/ 2457222 w 6793622"/>
              <a:gd name="connsiteY190" fmla="*/ 2336942 h 6858004"/>
              <a:gd name="connsiteX191" fmla="*/ 2290984 w 6793622"/>
              <a:gd name="connsiteY191" fmla="*/ 2336942 h 6858004"/>
              <a:gd name="connsiteX192" fmla="*/ 714769 w 6793622"/>
              <a:gd name="connsiteY192" fmla="*/ 2170704 h 6858004"/>
              <a:gd name="connsiteX193" fmla="*/ 881007 w 6793622"/>
              <a:gd name="connsiteY193" fmla="*/ 2170704 h 6858004"/>
              <a:gd name="connsiteX194" fmla="*/ 881007 w 6793622"/>
              <a:gd name="connsiteY194" fmla="*/ 2336942 h 6858004"/>
              <a:gd name="connsiteX195" fmla="*/ 714769 w 6793622"/>
              <a:gd name="connsiteY195" fmla="*/ 2336942 h 6858004"/>
              <a:gd name="connsiteX196" fmla="*/ 5527256 w 6793622"/>
              <a:gd name="connsiteY196" fmla="*/ 1509909 h 6858004"/>
              <a:gd name="connsiteX197" fmla="*/ 4821544 w 6793622"/>
              <a:gd name="connsiteY197" fmla="*/ 2215623 h 6858004"/>
              <a:gd name="connsiteX198" fmla="*/ 4821544 w 6793622"/>
              <a:gd name="connsiteY198" fmla="*/ 2301855 h 6858004"/>
              <a:gd name="connsiteX199" fmla="*/ 5527256 w 6793622"/>
              <a:gd name="connsiteY199" fmla="*/ 3007568 h 6858004"/>
              <a:gd name="connsiteX200" fmla="*/ 6231528 w 6793622"/>
              <a:gd name="connsiteY200" fmla="*/ 2303297 h 6858004"/>
              <a:gd name="connsiteX201" fmla="*/ 6231528 w 6793622"/>
              <a:gd name="connsiteY201" fmla="*/ 2214185 h 6858004"/>
              <a:gd name="connsiteX202" fmla="*/ 2375203 w 6793622"/>
              <a:gd name="connsiteY202" fmla="*/ 1509909 h 6858004"/>
              <a:gd name="connsiteX203" fmla="*/ 1669114 w 6793622"/>
              <a:gd name="connsiteY203" fmla="*/ 2216003 h 6858004"/>
              <a:gd name="connsiteX204" fmla="*/ 1669114 w 6793622"/>
              <a:gd name="connsiteY204" fmla="*/ 2301483 h 6858004"/>
              <a:gd name="connsiteX205" fmla="*/ 2375203 w 6793622"/>
              <a:gd name="connsiteY205" fmla="*/ 3007574 h 6858004"/>
              <a:gd name="connsiteX206" fmla="*/ 3079091 w 6793622"/>
              <a:gd name="connsiteY206" fmla="*/ 2303684 h 6858004"/>
              <a:gd name="connsiteX207" fmla="*/ 3079091 w 6793622"/>
              <a:gd name="connsiteY207" fmla="*/ 2213801 h 6858004"/>
              <a:gd name="connsiteX208" fmla="*/ 799179 w 6793622"/>
              <a:gd name="connsiteY208" fmla="*/ 1509909 h 6858004"/>
              <a:gd name="connsiteX209" fmla="*/ 92899 w 6793622"/>
              <a:gd name="connsiteY209" fmla="*/ 2216191 h 6858004"/>
              <a:gd name="connsiteX210" fmla="*/ 92899 w 6793622"/>
              <a:gd name="connsiteY210" fmla="*/ 2301291 h 6858004"/>
              <a:gd name="connsiteX211" fmla="*/ 799180 w 6793622"/>
              <a:gd name="connsiteY211" fmla="*/ 3007572 h 6858004"/>
              <a:gd name="connsiteX212" fmla="*/ 1502876 w 6793622"/>
              <a:gd name="connsiteY212" fmla="*/ 2303876 h 6858004"/>
              <a:gd name="connsiteX213" fmla="*/ 1502876 w 6793622"/>
              <a:gd name="connsiteY213" fmla="*/ 2213609 h 6858004"/>
              <a:gd name="connsiteX214" fmla="*/ 3951234 w 6793622"/>
              <a:gd name="connsiteY214" fmla="*/ 1509908 h 6858004"/>
              <a:gd name="connsiteX215" fmla="*/ 3245329 w 6793622"/>
              <a:gd name="connsiteY215" fmla="*/ 2215815 h 6858004"/>
              <a:gd name="connsiteX216" fmla="*/ 3245329 w 6793622"/>
              <a:gd name="connsiteY216" fmla="*/ 2301672 h 6858004"/>
              <a:gd name="connsiteX217" fmla="*/ 3951229 w 6793622"/>
              <a:gd name="connsiteY217" fmla="*/ 3007574 h 6858004"/>
              <a:gd name="connsiteX218" fmla="*/ 4655306 w 6793622"/>
              <a:gd name="connsiteY218" fmla="*/ 2303494 h 6858004"/>
              <a:gd name="connsiteX219" fmla="*/ 4655306 w 6793622"/>
              <a:gd name="connsiteY219" fmla="*/ 2213984 h 6858004"/>
              <a:gd name="connsiteX220" fmla="*/ 6231528 w 6793622"/>
              <a:gd name="connsiteY220" fmla="*/ 1383952 h 6858004"/>
              <a:gd name="connsiteX221" fmla="*/ 6397766 w 6793622"/>
              <a:gd name="connsiteY221" fmla="*/ 1383952 h 6858004"/>
              <a:gd name="connsiteX222" fmla="*/ 6397766 w 6793622"/>
              <a:gd name="connsiteY222" fmla="*/ 1550190 h 6858004"/>
              <a:gd name="connsiteX223" fmla="*/ 6231528 w 6793622"/>
              <a:gd name="connsiteY223" fmla="*/ 1550190 h 6858004"/>
              <a:gd name="connsiteX224" fmla="*/ 4655306 w 6793622"/>
              <a:gd name="connsiteY224" fmla="*/ 1383952 h 6858004"/>
              <a:gd name="connsiteX225" fmla="*/ 4821544 w 6793622"/>
              <a:gd name="connsiteY225" fmla="*/ 1383952 h 6858004"/>
              <a:gd name="connsiteX226" fmla="*/ 4821544 w 6793622"/>
              <a:gd name="connsiteY226" fmla="*/ 1550190 h 6858004"/>
              <a:gd name="connsiteX227" fmla="*/ 4655306 w 6793622"/>
              <a:gd name="connsiteY227" fmla="*/ 1550190 h 6858004"/>
              <a:gd name="connsiteX228" fmla="*/ 3079091 w 6793622"/>
              <a:gd name="connsiteY228" fmla="*/ 1383952 h 6858004"/>
              <a:gd name="connsiteX229" fmla="*/ 3245329 w 6793622"/>
              <a:gd name="connsiteY229" fmla="*/ 1383952 h 6858004"/>
              <a:gd name="connsiteX230" fmla="*/ 3245329 w 6793622"/>
              <a:gd name="connsiteY230" fmla="*/ 1550190 h 6858004"/>
              <a:gd name="connsiteX231" fmla="*/ 3079091 w 6793622"/>
              <a:gd name="connsiteY231" fmla="*/ 1550190 h 6858004"/>
              <a:gd name="connsiteX232" fmla="*/ 1502876 w 6793622"/>
              <a:gd name="connsiteY232" fmla="*/ 1383952 h 6858004"/>
              <a:gd name="connsiteX233" fmla="*/ 1669114 w 6793622"/>
              <a:gd name="connsiteY233" fmla="*/ 1383952 h 6858004"/>
              <a:gd name="connsiteX234" fmla="*/ 1669114 w 6793622"/>
              <a:gd name="connsiteY234" fmla="*/ 1550190 h 6858004"/>
              <a:gd name="connsiteX235" fmla="*/ 1502876 w 6793622"/>
              <a:gd name="connsiteY235" fmla="*/ 1550190 h 6858004"/>
              <a:gd name="connsiteX236" fmla="*/ 0 w 6793622"/>
              <a:gd name="connsiteY236" fmla="*/ 1383952 h 6858004"/>
              <a:gd name="connsiteX237" fmla="*/ 92899 w 6793622"/>
              <a:gd name="connsiteY237" fmla="*/ 1383952 h 6858004"/>
              <a:gd name="connsiteX238" fmla="*/ 92899 w 6793622"/>
              <a:gd name="connsiteY238" fmla="*/ 1550190 h 6858004"/>
              <a:gd name="connsiteX239" fmla="*/ 0 w 6793622"/>
              <a:gd name="connsiteY239" fmla="*/ 1550190 h 6858004"/>
              <a:gd name="connsiteX240" fmla="*/ 4696046 w 6793622"/>
              <a:gd name="connsiteY240" fmla="*/ 765093 h 6858004"/>
              <a:gd name="connsiteX241" fmla="*/ 3990417 w 6793622"/>
              <a:gd name="connsiteY241" fmla="*/ 1470726 h 6858004"/>
              <a:gd name="connsiteX242" fmla="*/ 4690393 w 6793622"/>
              <a:gd name="connsiteY242" fmla="*/ 2170704 h 6858004"/>
              <a:gd name="connsiteX243" fmla="*/ 4788097 w 6793622"/>
              <a:gd name="connsiteY243" fmla="*/ 2170704 h 6858004"/>
              <a:gd name="connsiteX244" fmla="*/ 5488072 w 6793622"/>
              <a:gd name="connsiteY244" fmla="*/ 1470727 h 6858004"/>
              <a:gd name="connsiteX245" fmla="*/ 4782441 w 6793622"/>
              <a:gd name="connsiteY245" fmla="*/ 765093 h 6858004"/>
              <a:gd name="connsiteX246" fmla="*/ 3120017 w 6793622"/>
              <a:gd name="connsiteY246" fmla="*/ 765093 h 6858004"/>
              <a:gd name="connsiteX247" fmla="*/ 2414386 w 6793622"/>
              <a:gd name="connsiteY247" fmla="*/ 1470727 h 6858004"/>
              <a:gd name="connsiteX248" fmla="*/ 3114359 w 6793622"/>
              <a:gd name="connsiteY248" fmla="*/ 2170704 h 6858004"/>
              <a:gd name="connsiteX249" fmla="*/ 3212073 w 6793622"/>
              <a:gd name="connsiteY249" fmla="*/ 2170704 h 6858004"/>
              <a:gd name="connsiteX250" fmla="*/ 3912049 w 6793622"/>
              <a:gd name="connsiteY250" fmla="*/ 1470724 h 6858004"/>
              <a:gd name="connsiteX251" fmla="*/ 3206421 w 6793622"/>
              <a:gd name="connsiteY251" fmla="*/ 765093 h 6858004"/>
              <a:gd name="connsiteX252" fmla="*/ 1543993 w 6793622"/>
              <a:gd name="connsiteY252" fmla="*/ 765093 h 6858004"/>
              <a:gd name="connsiteX253" fmla="*/ 838360 w 6793622"/>
              <a:gd name="connsiteY253" fmla="*/ 1470729 h 6858004"/>
              <a:gd name="connsiteX254" fmla="*/ 1538333 w 6793622"/>
              <a:gd name="connsiteY254" fmla="*/ 2170704 h 6858004"/>
              <a:gd name="connsiteX255" fmla="*/ 1636050 w 6793622"/>
              <a:gd name="connsiteY255" fmla="*/ 2170704 h 6858004"/>
              <a:gd name="connsiteX256" fmla="*/ 2336021 w 6793622"/>
              <a:gd name="connsiteY256" fmla="*/ 1470729 h 6858004"/>
              <a:gd name="connsiteX257" fmla="*/ 1630389 w 6793622"/>
              <a:gd name="connsiteY257" fmla="*/ 765093 h 6858004"/>
              <a:gd name="connsiteX258" fmla="*/ 714769 w 6793622"/>
              <a:gd name="connsiteY258" fmla="*/ 598857 h 6858004"/>
              <a:gd name="connsiteX259" fmla="*/ 881007 w 6793622"/>
              <a:gd name="connsiteY259" fmla="*/ 598857 h 6858004"/>
              <a:gd name="connsiteX260" fmla="*/ 881007 w 6793622"/>
              <a:gd name="connsiteY260" fmla="*/ 765093 h 6858004"/>
              <a:gd name="connsiteX261" fmla="*/ 714769 w 6793622"/>
              <a:gd name="connsiteY261" fmla="*/ 765093 h 6858004"/>
              <a:gd name="connsiteX262" fmla="*/ 5443414 w 6793622"/>
              <a:gd name="connsiteY262" fmla="*/ 598855 h 6858004"/>
              <a:gd name="connsiteX263" fmla="*/ 5609652 w 6793622"/>
              <a:gd name="connsiteY263" fmla="*/ 598855 h 6858004"/>
              <a:gd name="connsiteX264" fmla="*/ 5609652 w 6793622"/>
              <a:gd name="connsiteY264" fmla="*/ 765093 h 6858004"/>
              <a:gd name="connsiteX265" fmla="*/ 5443414 w 6793622"/>
              <a:gd name="connsiteY265" fmla="*/ 765093 h 6858004"/>
              <a:gd name="connsiteX266" fmla="*/ 3867199 w 6793622"/>
              <a:gd name="connsiteY266" fmla="*/ 598855 h 6858004"/>
              <a:gd name="connsiteX267" fmla="*/ 4033437 w 6793622"/>
              <a:gd name="connsiteY267" fmla="*/ 598855 h 6858004"/>
              <a:gd name="connsiteX268" fmla="*/ 4033437 w 6793622"/>
              <a:gd name="connsiteY268" fmla="*/ 765093 h 6858004"/>
              <a:gd name="connsiteX269" fmla="*/ 3867199 w 6793622"/>
              <a:gd name="connsiteY269" fmla="*/ 765093 h 6858004"/>
              <a:gd name="connsiteX270" fmla="*/ 2290984 w 6793622"/>
              <a:gd name="connsiteY270" fmla="*/ 598855 h 6858004"/>
              <a:gd name="connsiteX271" fmla="*/ 2457222 w 6793622"/>
              <a:gd name="connsiteY271" fmla="*/ 598855 h 6858004"/>
              <a:gd name="connsiteX272" fmla="*/ 2457222 w 6793622"/>
              <a:gd name="connsiteY272" fmla="*/ 765093 h 6858004"/>
              <a:gd name="connsiteX273" fmla="*/ 2290984 w 6793622"/>
              <a:gd name="connsiteY273" fmla="*/ 765093 h 6858004"/>
              <a:gd name="connsiteX274" fmla="*/ 865294 w 6793622"/>
              <a:gd name="connsiteY274" fmla="*/ 0 h 6858004"/>
              <a:gd name="connsiteX275" fmla="*/ 943660 w 6793622"/>
              <a:gd name="connsiteY275" fmla="*/ 0 h 6858004"/>
              <a:gd name="connsiteX276" fmla="*/ 1542517 w 6793622"/>
              <a:gd name="connsiteY276" fmla="*/ 598855 h 6858004"/>
              <a:gd name="connsiteX277" fmla="*/ 1631863 w 6793622"/>
              <a:gd name="connsiteY277" fmla="*/ 598855 h 6858004"/>
              <a:gd name="connsiteX278" fmla="*/ 2230720 w 6793622"/>
              <a:gd name="connsiteY278" fmla="*/ 2 h 6858004"/>
              <a:gd name="connsiteX279" fmla="*/ 2309086 w 6793622"/>
              <a:gd name="connsiteY279" fmla="*/ 2 h 6858004"/>
              <a:gd name="connsiteX280" fmla="*/ 1669114 w 6793622"/>
              <a:gd name="connsiteY280" fmla="*/ 639972 h 6858004"/>
              <a:gd name="connsiteX281" fmla="*/ 1669114 w 6793622"/>
              <a:gd name="connsiteY281" fmla="*/ 725454 h 6858004"/>
              <a:gd name="connsiteX282" fmla="*/ 2375205 w 6793622"/>
              <a:gd name="connsiteY282" fmla="*/ 1431548 h 6858004"/>
              <a:gd name="connsiteX283" fmla="*/ 3079091 w 6793622"/>
              <a:gd name="connsiteY283" fmla="*/ 727656 h 6858004"/>
              <a:gd name="connsiteX284" fmla="*/ 3079091 w 6793622"/>
              <a:gd name="connsiteY284" fmla="*/ 637764 h 6858004"/>
              <a:gd name="connsiteX285" fmla="*/ 2441326 w 6793622"/>
              <a:gd name="connsiteY285" fmla="*/ 0 h 6858004"/>
              <a:gd name="connsiteX286" fmla="*/ 2519691 w 6793622"/>
              <a:gd name="connsiteY286" fmla="*/ 0 h 6858004"/>
              <a:gd name="connsiteX287" fmla="*/ 3118549 w 6793622"/>
              <a:gd name="connsiteY287" fmla="*/ 598855 h 6858004"/>
              <a:gd name="connsiteX288" fmla="*/ 3207892 w 6793622"/>
              <a:gd name="connsiteY288" fmla="*/ 598855 h 6858004"/>
              <a:gd name="connsiteX289" fmla="*/ 3806747 w 6793622"/>
              <a:gd name="connsiteY289" fmla="*/ 2 h 6858004"/>
              <a:gd name="connsiteX290" fmla="*/ 3885110 w 6793622"/>
              <a:gd name="connsiteY290" fmla="*/ 2 h 6858004"/>
              <a:gd name="connsiteX291" fmla="*/ 3245329 w 6793622"/>
              <a:gd name="connsiteY291" fmla="*/ 639781 h 6858004"/>
              <a:gd name="connsiteX292" fmla="*/ 3245329 w 6793622"/>
              <a:gd name="connsiteY292" fmla="*/ 725636 h 6858004"/>
              <a:gd name="connsiteX293" fmla="*/ 3951232 w 6793622"/>
              <a:gd name="connsiteY293" fmla="*/ 1431543 h 6858004"/>
              <a:gd name="connsiteX294" fmla="*/ 4655306 w 6793622"/>
              <a:gd name="connsiteY294" fmla="*/ 727464 h 6858004"/>
              <a:gd name="connsiteX295" fmla="*/ 4655306 w 6793622"/>
              <a:gd name="connsiteY295" fmla="*/ 637959 h 6858004"/>
              <a:gd name="connsiteX296" fmla="*/ 4017346 w 6793622"/>
              <a:gd name="connsiteY296" fmla="*/ 0 h 6858004"/>
              <a:gd name="connsiteX297" fmla="*/ 4095712 w 6793622"/>
              <a:gd name="connsiteY297" fmla="*/ 0 h 6858004"/>
              <a:gd name="connsiteX298" fmla="*/ 4694569 w 6793622"/>
              <a:gd name="connsiteY298" fmla="*/ 598855 h 6858004"/>
              <a:gd name="connsiteX299" fmla="*/ 4783915 w 6793622"/>
              <a:gd name="connsiteY299" fmla="*/ 598855 h 6858004"/>
              <a:gd name="connsiteX300" fmla="*/ 5382768 w 6793622"/>
              <a:gd name="connsiteY300" fmla="*/ 5 h 6858004"/>
              <a:gd name="connsiteX301" fmla="*/ 5461138 w 6793622"/>
              <a:gd name="connsiteY301" fmla="*/ 5 h 6858004"/>
              <a:gd name="connsiteX302" fmla="*/ 4821544 w 6793622"/>
              <a:gd name="connsiteY302" fmla="*/ 639597 h 6858004"/>
              <a:gd name="connsiteX303" fmla="*/ 4821544 w 6793622"/>
              <a:gd name="connsiteY303" fmla="*/ 725832 h 6858004"/>
              <a:gd name="connsiteX304" fmla="*/ 5527256 w 6793622"/>
              <a:gd name="connsiteY304" fmla="*/ 1431546 h 6858004"/>
              <a:gd name="connsiteX305" fmla="*/ 6231528 w 6793622"/>
              <a:gd name="connsiteY305" fmla="*/ 727271 h 6858004"/>
              <a:gd name="connsiteX306" fmla="*/ 6231528 w 6793622"/>
              <a:gd name="connsiteY306" fmla="*/ 638155 h 6858004"/>
              <a:gd name="connsiteX307" fmla="*/ 5593370 w 6793622"/>
              <a:gd name="connsiteY307" fmla="*/ 0 h 6858004"/>
              <a:gd name="connsiteX308" fmla="*/ 5671736 w 6793622"/>
              <a:gd name="connsiteY308" fmla="*/ 0 h 6858004"/>
              <a:gd name="connsiteX309" fmla="*/ 6270594 w 6793622"/>
              <a:gd name="connsiteY309" fmla="*/ 598855 h 6858004"/>
              <a:gd name="connsiteX310" fmla="*/ 6359942 w 6793622"/>
              <a:gd name="connsiteY310" fmla="*/ 598855 h 6858004"/>
              <a:gd name="connsiteX311" fmla="*/ 6793614 w 6793622"/>
              <a:gd name="connsiteY311" fmla="*/ 165185 h 6858004"/>
              <a:gd name="connsiteX312" fmla="*/ 6793614 w 6793622"/>
              <a:gd name="connsiteY312" fmla="*/ 243550 h 6858004"/>
              <a:gd name="connsiteX313" fmla="*/ 6397766 w 6793622"/>
              <a:gd name="connsiteY313" fmla="*/ 639399 h 6858004"/>
              <a:gd name="connsiteX314" fmla="*/ 6397766 w 6793622"/>
              <a:gd name="connsiteY314" fmla="*/ 726027 h 6858004"/>
              <a:gd name="connsiteX315" fmla="*/ 6793616 w 6793622"/>
              <a:gd name="connsiteY315" fmla="*/ 1121891 h 6858004"/>
              <a:gd name="connsiteX316" fmla="*/ 6793616 w 6793622"/>
              <a:gd name="connsiteY316" fmla="*/ 1200251 h 6858004"/>
              <a:gd name="connsiteX317" fmla="*/ 6358466 w 6793622"/>
              <a:gd name="connsiteY317" fmla="*/ 765093 h 6858004"/>
              <a:gd name="connsiteX318" fmla="*/ 6272072 w 6793622"/>
              <a:gd name="connsiteY318" fmla="*/ 765093 h 6858004"/>
              <a:gd name="connsiteX319" fmla="*/ 5566438 w 6793622"/>
              <a:gd name="connsiteY319" fmla="*/ 1470727 h 6858004"/>
              <a:gd name="connsiteX320" fmla="*/ 6266412 w 6793622"/>
              <a:gd name="connsiteY320" fmla="*/ 2170702 h 6858004"/>
              <a:gd name="connsiteX321" fmla="*/ 6364122 w 6793622"/>
              <a:gd name="connsiteY321" fmla="*/ 2170702 h 6858004"/>
              <a:gd name="connsiteX322" fmla="*/ 6793618 w 6793622"/>
              <a:gd name="connsiteY322" fmla="*/ 1741208 h 6858004"/>
              <a:gd name="connsiteX323" fmla="*/ 6793618 w 6793622"/>
              <a:gd name="connsiteY323" fmla="*/ 1819573 h 6858004"/>
              <a:gd name="connsiteX324" fmla="*/ 6397766 w 6793622"/>
              <a:gd name="connsiteY324" fmla="*/ 2215425 h 6858004"/>
              <a:gd name="connsiteX325" fmla="*/ 6397766 w 6793622"/>
              <a:gd name="connsiteY325" fmla="*/ 2302058 h 6858004"/>
              <a:gd name="connsiteX326" fmla="*/ 6793618 w 6793622"/>
              <a:gd name="connsiteY326" fmla="*/ 2697911 h 6858004"/>
              <a:gd name="connsiteX327" fmla="*/ 6793618 w 6793622"/>
              <a:gd name="connsiteY327" fmla="*/ 2776276 h 6858004"/>
              <a:gd name="connsiteX328" fmla="*/ 6354284 w 6793622"/>
              <a:gd name="connsiteY328" fmla="*/ 2336940 h 6858004"/>
              <a:gd name="connsiteX329" fmla="*/ 6276248 w 6793622"/>
              <a:gd name="connsiteY329" fmla="*/ 2336940 h 6858004"/>
              <a:gd name="connsiteX330" fmla="*/ 5566440 w 6793622"/>
              <a:gd name="connsiteY330" fmla="*/ 3046751 h 6858004"/>
              <a:gd name="connsiteX331" fmla="*/ 6269820 w 6793622"/>
              <a:gd name="connsiteY331" fmla="*/ 3750112 h 6858004"/>
              <a:gd name="connsiteX332" fmla="*/ 6360722 w 6793622"/>
              <a:gd name="connsiteY332" fmla="*/ 3750112 h 6858004"/>
              <a:gd name="connsiteX333" fmla="*/ 6793618 w 6793622"/>
              <a:gd name="connsiteY333" fmla="*/ 3317216 h 6858004"/>
              <a:gd name="connsiteX334" fmla="*/ 6793616 w 6793622"/>
              <a:gd name="connsiteY334" fmla="*/ 3395581 h 6858004"/>
              <a:gd name="connsiteX335" fmla="*/ 6397766 w 6793622"/>
              <a:gd name="connsiteY335" fmla="*/ 3791431 h 6858004"/>
              <a:gd name="connsiteX336" fmla="*/ 6397766 w 6793622"/>
              <a:gd name="connsiteY336" fmla="*/ 3878056 h 6858004"/>
              <a:gd name="connsiteX337" fmla="*/ 6793622 w 6793622"/>
              <a:gd name="connsiteY337" fmla="*/ 4273913 h 6858004"/>
              <a:gd name="connsiteX338" fmla="*/ 6793620 w 6793622"/>
              <a:gd name="connsiteY338" fmla="*/ 4352281 h 6858004"/>
              <a:gd name="connsiteX339" fmla="*/ 6357690 w 6793622"/>
              <a:gd name="connsiteY339" fmla="*/ 3916350 h 6858004"/>
              <a:gd name="connsiteX340" fmla="*/ 6272846 w 6793622"/>
              <a:gd name="connsiteY340" fmla="*/ 3916350 h 6858004"/>
              <a:gd name="connsiteX341" fmla="*/ 5566436 w 6793622"/>
              <a:gd name="connsiteY341" fmla="*/ 4622762 h 6858004"/>
              <a:gd name="connsiteX342" fmla="*/ 6270498 w 6793622"/>
              <a:gd name="connsiteY342" fmla="*/ 5326824 h 6858004"/>
              <a:gd name="connsiteX343" fmla="*/ 6360038 w 6793622"/>
              <a:gd name="connsiteY343" fmla="*/ 5326824 h 6858004"/>
              <a:gd name="connsiteX344" fmla="*/ 6793616 w 6793622"/>
              <a:gd name="connsiteY344" fmla="*/ 4893244 h 6858004"/>
              <a:gd name="connsiteX345" fmla="*/ 6793616 w 6793622"/>
              <a:gd name="connsiteY345" fmla="*/ 4971610 h 6858004"/>
              <a:gd name="connsiteX346" fmla="*/ 6397766 w 6793622"/>
              <a:gd name="connsiteY346" fmla="*/ 5367459 h 6858004"/>
              <a:gd name="connsiteX347" fmla="*/ 6397766 w 6793622"/>
              <a:gd name="connsiteY347" fmla="*/ 5454090 h 6858004"/>
              <a:gd name="connsiteX348" fmla="*/ 6793618 w 6793622"/>
              <a:gd name="connsiteY348" fmla="*/ 5849942 h 6858004"/>
              <a:gd name="connsiteX349" fmla="*/ 6793618 w 6793622"/>
              <a:gd name="connsiteY349" fmla="*/ 5928308 h 6858004"/>
              <a:gd name="connsiteX350" fmla="*/ 6358370 w 6793622"/>
              <a:gd name="connsiteY350" fmla="*/ 5493062 h 6858004"/>
              <a:gd name="connsiteX351" fmla="*/ 6272162 w 6793622"/>
              <a:gd name="connsiteY351" fmla="*/ 5493062 h 6858004"/>
              <a:gd name="connsiteX352" fmla="*/ 5566436 w 6793622"/>
              <a:gd name="connsiteY352" fmla="*/ 6198789 h 6858004"/>
              <a:gd name="connsiteX353" fmla="*/ 6225650 w 6793622"/>
              <a:gd name="connsiteY353" fmla="*/ 6858001 h 6858004"/>
              <a:gd name="connsiteX354" fmla="*/ 6147288 w 6793622"/>
              <a:gd name="connsiteY354" fmla="*/ 6858000 h 6858004"/>
              <a:gd name="connsiteX355" fmla="*/ 5527256 w 6793622"/>
              <a:gd name="connsiteY355" fmla="*/ 6237969 h 6858004"/>
              <a:gd name="connsiteX356" fmla="*/ 4907224 w 6793622"/>
              <a:gd name="connsiteY356" fmla="*/ 6858001 h 6858004"/>
              <a:gd name="connsiteX357" fmla="*/ 4828858 w 6793622"/>
              <a:gd name="connsiteY357" fmla="*/ 6858001 h 6858004"/>
              <a:gd name="connsiteX358" fmla="*/ 5488074 w 6793622"/>
              <a:gd name="connsiteY358" fmla="*/ 6198786 h 6858004"/>
              <a:gd name="connsiteX359" fmla="*/ 4782349 w 6793622"/>
              <a:gd name="connsiteY359" fmla="*/ 5493062 h 6858004"/>
              <a:gd name="connsiteX360" fmla="*/ 4696135 w 6793622"/>
              <a:gd name="connsiteY360" fmla="*/ 5493062 h 6858004"/>
              <a:gd name="connsiteX361" fmla="*/ 3990412 w 6793622"/>
              <a:gd name="connsiteY361" fmla="*/ 6198785 h 6858004"/>
              <a:gd name="connsiteX362" fmla="*/ 4649627 w 6793622"/>
              <a:gd name="connsiteY362" fmla="*/ 6858000 h 6858004"/>
              <a:gd name="connsiteX363" fmla="*/ 4571260 w 6793622"/>
              <a:gd name="connsiteY363" fmla="*/ 6858001 h 6858004"/>
              <a:gd name="connsiteX364" fmla="*/ 3951228 w 6793622"/>
              <a:gd name="connsiteY364" fmla="*/ 6237969 h 6858004"/>
              <a:gd name="connsiteX365" fmla="*/ 3331197 w 6793622"/>
              <a:gd name="connsiteY365" fmla="*/ 6858001 h 6858004"/>
              <a:gd name="connsiteX366" fmla="*/ 3252832 w 6793622"/>
              <a:gd name="connsiteY366" fmla="*/ 6858001 h 6858004"/>
              <a:gd name="connsiteX367" fmla="*/ 3912046 w 6793622"/>
              <a:gd name="connsiteY367" fmla="*/ 6198788 h 6858004"/>
              <a:gd name="connsiteX368" fmla="*/ 3206320 w 6793622"/>
              <a:gd name="connsiteY368" fmla="*/ 5493062 h 6858004"/>
              <a:gd name="connsiteX369" fmla="*/ 3120109 w 6793622"/>
              <a:gd name="connsiteY369" fmla="*/ 5493062 h 6858004"/>
              <a:gd name="connsiteX370" fmla="*/ 2414383 w 6793622"/>
              <a:gd name="connsiteY370" fmla="*/ 6198788 h 6858004"/>
              <a:gd name="connsiteX371" fmla="*/ 3073600 w 6793622"/>
              <a:gd name="connsiteY371" fmla="*/ 6858003 h 6858004"/>
              <a:gd name="connsiteX372" fmla="*/ 2995232 w 6793622"/>
              <a:gd name="connsiteY372" fmla="*/ 6858003 h 6858004"/>
              <a:gd name="connsiteX373" fmla="*/ 2375200 w 6793622"/>
              <a:gd name="connsiteY373" fmla="*/ 6237971 h 6858004"/>
              <a:gd name="connsiteX374" fmla="*/ 1755169 w 6793622"/>
              <a:gd name="connsiteY374" fmla="*/ 6858001 h 6858004"/>
              <a:gd name="connsiteX375" fmla="*/ 1676803 w 6793622"/>
              <a:gd name="connsiteY375" fmla="*/ 6858001 h 6858004"/>
              <a:gd name="connsiteX376" fmla="*/ 2336017 w 6793622"/>
              <a:gd name="connsiteY376" fmla="*/ 6198788 h 6858004"/>
              <a:gd name="connsiteX377" fmla="*/ 1630291 w 6793622"/>
              <a:gd name="connsiteY377" fmla="*/ 5493062 h 6858004"/>
              <a:gd name="connsiteX378" fmla="*/ 1544086 w 6793622"/>
              <a:gd name="connsiteY378" fmla="*/ 5493062 h 6858004"/>
              <a:gd name="connsiteX379" fmla="*/ 838362 w 6793622"/>
              <a:gd name="connsiteY379" fmla="*/ 6198786 h 6858004"/>
              <a:gd name="connsiteX380" fmla="*/ 1497577 w 6793622"/>
              <a:gd name="connsiteY380" fmla="*/ 6858001 h 6858004"/>
              <a:gd name="connsiteX381" fmla="*/ 1419208 w 6793622"/>
              <a:gd name="connsiteY381" fmla="*/ 6858001 h 6858004"/>
              <a:gd name="connsiteX382" fmla="*/ 799177 w 6793622"/>
              <a:gd name="connsiteY382" fmla="*/ 6237971 h 6858004"/>
              <a:gd name="connsiteX383" fmla="*/ 179143 w 6793622"/>
              <a:gd name="connsiteY383" fmla="*/ 6858004 h 6858004"/>
              <a:gd name="connsiteX384" fmla="*/ 100780 w 6793622"/>
              <a:gd name="connsiteY384" fmla="*/ 6858004 h 6858004"/>
              <a:gd name="connsiteX385" fmla="*/ 759995 w 6793622"/>
              <a:gd name="connsiteY385" fmla="*/ 6198789 h 6858004"/>
              <a:gd name="connsiteX386" fmla="*/ 54270 w 6793622"/>
              <a:gd name="connsiteY386" fmla="*/ 5493062 h 6858004"/>
              <a:gd name="connsiteX387" fmla="*/ 0 w 6793622"/>
              <a:gd name="connsiteY387" fmla="*/ 5493062 h 6858004"/>
              <a:gd name="connsiteX388" fmla="*/ 0 w 6793622"/>
              <a:gd name="connsiteY388" fmla="*/ 5326824 h 6858004"/>
              <a:gd name="connsiteX389" fmla="*/ 55933 w 6793622"/>
              <a:gd name="connsiteY389" fmla="*/ 5326824 h 6858004"/>
              <a:gd name="connsiteX390" fmla="*/ 759994 w 6793622"/>
              <a:gd name="connsiteY390" fmla="*/ 4622763 h 6858004"/>
              <a:gd name="connsiteX391" fmla="*/ 53580 w 6793622"/>
              <a:gd name="connsiteY391" fmla="*/ 3916350 h 6858004"/>
              <a:gd name="connsiteX392" fmla="*/ 0 w 6793622"/>
              <a:gd name="connsiteY392" fmla="*/ 3916350 h 6858004"/>
              <a:gd name="connsiteX393" fmla="*/ 0 w 6793622"/>
              <a:gd name="connsiteY393" fmla="*/ 3750112 h 6858004"/>
              <a:gd name="connsiteX394" fmla="*/ 56622 w 6793622"/>
              <a:gd name="connsiteY394" fmla="*/ 3750112 h 6858004"/>
              <a:gd name="connsiteX395" fmla="*/ 759997 w 6793622"/>
              <a:gd name="connsiteY395" fmla="*/ 3046757 h 6858004"/>
              <a:gd name="connsiteX396" fmla="*/ 50184 w 6793622"/>
              <a:gd name="connsiteY396" fmla="*/ 2336942 h 6858004"/>
              <a:gd name="connsiteX397" fmla="*/ 0 w 6793622"/>
              <a:gd name="connsiteY397" fmla="*/ 2336942 h 6858004"/>
              <a:gd name="connsiteX398" fmla="*/ 0 w 6793622"/>
              <a:gd name="connsiteY398" fmla="*/ 2170704 h 6858004"/>
              <a:gd name="connsiteX399" fmla="*/ 60021 w 6793622"/>
              <a:gd name="connsiteY399" fmla="*/ 2170704 h 6858004"/>
              <a:gd name="connsiteX400" fmla="*/ 759995 w 6793622"/>
              <a:gd name="connsiteY400" fmla="*/ 1470727 h 6858004"/>
              <a:gd name="connsiteX401" fmla="*/ 54366 w 6793622"/>
              <a:gd name="connsiteY401" fmla="*/ 765093 h 6858004"/>
              <a:gd name="connsiteX402" fmla="*/ 0 w 6793622"/>
              <a:gd name="connsiteY402" fmla="*/ 765093 h 6858004"/>
              <a:gd name="connsiteX403" fmla="*/ 0 w 6793622"/>
              <a:gd name="connsiteY403" fmla="*/ 598857 h 6858004"/>
              <a:gd name="connsiteX404" fmla="*/ 55839 w 6793622"/>
              <a:gd name="connsiteY404" fmla="*/ 598857 h 6858004"/>
              <a:gd name="connsiteX405" fmla="*/ 654694 w 6793622"/>
              <a:gd name="connsiteY405" fmla="*/ 2 h 6858004"/>
              <a:gd name="connsiteX406" fmla="*/ 733060 w 6793622"/>
              <a:gd name="connsiteY406" fmla="*/ 2 h 6858004"/>
              <a:gd name="connsiteX407" fmla="*/ 92899 w 6793622"/>
              <a:gd name="connsiteY407" fmla="*/ 640162 h 6858004"/>
              <a:gd name="connsiteX408" fmla="*/ 92899 w 6793622"/>
              <a:gd name="connsiteY408" fmla="*/ 725264 h 6858004"/>
              <a:gd name="connsiteX409" fmla="*/ 799177 w 6793622"/>
              <a:gd name="connsiteY409" fmla="*/ 1431548 h 6858004"/>
              <a:gd name="connsiteX410" fmla="*/ 1502876 w 6793622"/>
              <a:gd name="connsiteY410" fmla="*/ 727845 h 6858004"/>
              <a:gd name="connsiteX411" fmla="*/ 1502876 w 6793622"/>
              <a:gd name="connsiteY411" fmla="*/ 637581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6793622" h="6858004">
                <a:moveTo>
                  <a:pt x="6793614" y="6469259"/>
                </a:moveTo>
                <a:lnTo>
                  <a:pt x="6793612" y="6547627"/>
                </a:lnTo>
                <a:lnTo>
                  <a:pt x="6483236" y="6858001"/>
                </a:lnTo>
                <a:lnTo>
                  <a:pt x="6404870" y="6858003"/>
                </a:lnTo>
                <a:close/>
                <a:moveTo>
                  <a:pt x="6231528" y="6115236"/>
                </a:moveTo>
                <a:lnTo>
                  <a:pt x="6397766" y="6115236"/>
                </a:lnTo>
                <a:lnTo>
                  <a:pt x="6397766" y="6281474"/>
                </a:lnTo>
                <a:lnTo>
                  <a:pt x="6231528" y="6281474"/>
                </a:lnTo>
                <a:close/>
                <a:moveTo>
                  <a:pt x="4655306" y="6115236"/>
                </a:moveTo>
                <a:lnTo>
                  <a:pt x="4821544" y="6115236"/>
                </a:lnTo>
                <a:lnTo>
                  <a:pt x="4821544" y="6281474"/>
                </a:lnTo>
                <a:lnTo>
                  <a:pt x="4655306" y="6281474"/>
                </a:lnTo>
                <a:close/>
                <a:moveTo>
                  <a:pt x="3079091" y="6115236"/>
                </a:moveTo>
                <a:lnTo>
                  <a:pt x="3245329" y="6115236"/>
                </a:lnTo>
                <a:lnTo>
                  <a:pt x="3245329" y="6281474"/>
                </a:lnTo>
                <a:lnTo>
                  <a:pt x="3079091" y="6281474"/>
                </a:lnTo>
                <a:close/>
                <a:moveTo>
                  <a:pt x="1502876" y="6115236"/>
                </a:moveTo>
                <a:lnTo>
                  <a:pt x="1669114" y="6115236"/>
                </a:lnTo>
                <a:lnTo>
                  <a:pt x="1669114" y="6281474"/>
                </a:lnTo>
                <a:lnTo>
                  <a:pt x="1502876" y="6281474"/>
                </a:lnTo>
                <a:close/>
                <a:moveTo>
                  <a:pt x="0" y="6115236"/>
                </a:moveTo>
                <a:lnTo>
                  <a:pt x="92899" y="6115236"/>
                </a:lnTo>
                <a:lnTo>
                  <a:pt x="92899" y="6281474"/>
                </a:lnTo>
                <a:lnTo>
                  <a:pt x="0" y="6281474"/>
                </a:lnTo>
                <a:close/>
                <a:moveTo>
                  <a:pt x="5443414" y="5326824"/>
                </a:moveTo>
                <a:lnTo>
                  <a:pt x="5609652" y="5326824"/>
                </a:lnTo>
                <a:lnTo>
                  <a:pt x="5609652" y="5493062"/>
                </a:lnTo>
                <a:lnTo>
                  <a:pt x="5443414" y="5493062"/>
                </a:lnTo>
                <a:close/>
                <a:moveTo>
                  <a:pt x="3867199" y="5326824"/>
                </a:moveTo>
                <a:lnTo>
                  <a:pt x="4033437" y="5326824"/>
                </a:lnTo>
                <a:lnTo>
                  <a:pt x="4033437" y="5493062"/>
                </a:lnTo>
                <a:lnTo>
                  <a:pt x="3867199" y="5493062"/>
                </a:lnTo>
                <a:close/>
                <a:moveTo>
                  <a:pt x="2290984" y="5326824"/>
                </a:moveTo>
                <a:lnTo>
                  <a:pt x="2457222" y="5326824"/>
                </a:lnTo>
                <a:lnTo>
                  <a:pt x="2457222" y="5493062"/>
                </a:lnTo>
                <a:lnTo>
                  <a:pt x="2290984" y="5493062"/>
                </a:lnTo>
                <a:close/>
                <a:moveTo>
                  <a:pt x="714769" y="5326824"/>
                </a:moveTo>
                <a:lnTo>
                  <a:pt x="881007" y="5326824"/>
                </a:lnTo>
                <a:lnTo>
                  <a:pt x="881007" y="5493062"/>
                </a:lnTo>
                <a:lnTo>
                  <a:pt x="714769" y="5493062"/>
                </a:lnTo>
                <a:close/>
                <a:moveTo>
                  <a:pt x="799177" y="4661948"/>
                </a:moveTo>
                <a:lnTo>
                  <a:pt x="92899" y="5368225"/>
                </a:lnTo>
                <a:lnTo>
                  <a:pt x="92899" y="5453322"/>
                </a:lnTo>
                <a:lnTo>
                  <a:pt x="799180" y="6159604"/>
                </a:lnTo>
                <a:lnTo>
                  <a:pt x="1502876" y="5455908"/>
                </a:lnTo>
                <a:lnTo>
                  <a:pt x="1502876" y="5365647"/>
                </a:lnTo>
                <a:close/>
                <a:moveTo>
                  <a:pt x="5527254" y="4661945"/>
                </a:moveTo>
                <a:lnTo>
                  <a:pt x="4821544" y="5367652"/>
                </a:lnTo>
                <a:lnTo>
                  <a:pt x="4821544" y="5453894"/>
                </a:lnTo>
                <a:lnTo>
                  <a:pt x="5527256" y="6159606"/>
                </a:lnTo>
                <a:lnTo>
                  <a:pt x="6231528" y="5455334"/>
                </a:lnTo>
                <a:lnTo>
                  <a:pt x="6231528" y="5366218"/>
                </a:lnTo>
                <a:close/>
                <a:moveTo>
                  <a:pt x="2375205" y="4661945"/>
                </a:moveTo>
                <a:lnTo>
                  <a:pt x="1669114" y="5368035"/>
                </a:lnTo>
                <a:lnTo>
                  <a:pt x="1669114" y="5453517"/>
                </a:lnTo>
                <a:lnTo>
                  <a:pt x="2375200" y="6159604"/>
                </a:lnTo>
                <a:lnTo>
                  <a:pt x="3079091" y="5455713"/>
                </a:lnTo>
                <a:lnTo>
                  <a:pt x="3079091" y="5365833"/>
                </a:lnTo>
                <a:close/>
                <a:moveTo>
                  <a:pt x="3951229" y="4661942"/>
                </a:moveTo>
                <a:lnTo>
                  <a:pt x="3245329" y="5367841"/>
                </a:lnTo>
                <a:lnTo>
                  <a:pt x="3245329" y="5453702"/>
                </a:lnTo>
                <a:lnTo>
                  <a:pt x="3951231" y="6159603"/>
                </a:lnTo>
                <a:lnTo>
                  <a:pt x="4655306" y="5455527"/>
                </a:lnTo>
                <a:lnTo>
                  <a:pt x="4655306" y="5366019"/>
                </a:lnTo>
                <a:close/>
                <a:moveTo>
                  <a:pt x="6231528" y="4541010"/>
                </a:moveTo>
                <a:lnTo>
                  <a:pt x="6397766" y="4541010"/>
                </a:lnTo>
                <a:lnTo>
                  <a:pt x="6397766" y="4707248"/>
                </a:lnTo>
                <a:lnTo>
                  <a:pt x="6231528" y="4707248"/>
                </a:lnTo>
                <a:close/>
                <a:moveTo>
                  <a:pt x="4655306" y="4541010"/>
                </a:moveTo>
                <a:lnTo>
                  <a:pt x="4821544" y="4541010"/>
                </a:lnTo>
                <a:lnTo>
                  <a:pt x="4821544" y="4707248"/>
                </a:lnTo>
                <a:lnTo>
                  <a:pt x="4655306" y="4707248"/>
                </a:lnTo>
                <a:close/>
                <a:moveTo>
                  <a:pt x="3079091" y="4541010"/>
                </a:moveTo>
                <a:lnTo>
                  <a:pt x="3245329" y="4541010"/>
                </a:lnTo>
                <a:lnTo>
                  <a:pt x="3245329" y="4707248"/>
                </a:lnTo>
                <a:lnTo>
                  <a:pt x="3079091" y="4707248"/>
                </a:lnTo>
                <a:close/>
                <a:moveTo>
                  <a:pt x="1502876" y="4541010"/>
                </a:moveTo>
                <a:lnTo>
                  <a:pt x="1669114" y="4541010"/>
                </a:lnTo>
                <a:lnTo>
                  <a:pt x="1669114" y="4707248"/>
                </a:lnTo>
                <a:lnTo>
                  <a:pt x="1502876" y="4707248"/>
                </a:lnTo>
                <a:close/>
                <a:moveTo>
                  <a:pt x="0" y="4541010"/>
                </a:moveTo>
                <a:lnTo>
                  <a:pt x="92899" y="4541010"/>
                </a:lnTo>
                <a:lnTo>
                  <a:pt x="92899" y="4707248"/>
                </a:lnTo>
                <a:lnTo>
                  <a:pt x="0" y="4707248"/>
                </a:lnTo>
                <a:close/>
                <a:moveTo>
                  <a:pt x="4696822" y="3916350"/>
                </a:moveTo>
                <a:lnTo>
                  <a:pt x="3990411" y="4622760"/>
                </a:lnTo>
                <a:lnTo>
                  <a:pt x="4694473" y="5326824"/>
                </a:lnTo>
                <a:lnTo>
                  <a:pt x="4784010" y="5326824"/>
                </a:lnTo>
                <a:lnTo>
                  <a:pt x="5488070" y="4622762"/>
                </a:lnTo>
                <a:lnTo>
                  <a:pt x="4781659" y="3916350"/>
                </a:lnTo>
                <a:close/>
                <a:moveTo>
                  <a:pt x="3120799" y="3916350"/>
                </a:moveTo>
                <a:lnTo>
                  <a:pt x="2414388" y="4622760"/>
                </a:lnTo>
                <a:lnTo>
                  <a:pt x="3118451" y="5326824"/>
                </a:lnTo>
                <a:lnTo>
                  <a:pt x="3207981" y="5326824"/>
                </a:lnTo>
                <a:lnTo>
                  <a:pt x="3912046" y="4622759"/>
                </a:lnTo>
                <a:lnTo>
                  <a:pt x="3205636" y="3916350"/>
                </a:lnTo>
                <a:close/>
                <a:moveTo>
                  <a:pt x="1544776" y="3916350"/>
                </a:moveTo>
                <a:lnTo>
                  <a:pt x="838360" y="4622765"/>
                </a:lnTo>
                <a:lnTo>
                  <a:pt x="1542419" y="5326824"/>
                </a:lnTo>
                <a:lnTo>
                  <a:pt x="1631959" y="5326824"/>
                </a:lnTo>
                <a:lnTo>
                  <a:pt x="2336021" y="4622762"/>
                </a:lnTo>
                <a:lnTo>
                  <a:pt x="1629610" y="3916350"/>
                </a:lnTo>
                <a:close/>
                <a:moveTo>
                  <a:pt x="5443414" y="3750112"/>
                </a:moveTo>
                <a:lnTo>
                  <a:pt x="5609652" y="3750112"/>
                </a:lnTo>
                <a:lnTo>
                  <a:pt x="5609652" y="3916350"/>
                </a:lnTo>
                <a:lnTo>
                  <a:pt x="5443414" y="3916350"/>
                </a:lnTo>
                <a:close/>
                <a:moveTo>
                  <a:pt x="3867199" y="3750112"/>
                </a:moveTo>
                <a:lnTo>
                  <a:pt x="4033437" y="3750112"/>
                </a:lnTo>
                <a:lnTo>
                  <a:pt x="4033437" y="3916350"/>
                </a:lnTo>
                <a:lnTo>
                  <a:pt x="3867199" y="3916350"/>
                </a:lnTo>
                <a:close/>
                <a:moveTo>
                  <a:pt x="2290984" y="3750112"/>
                </a:moveTo>
                <a:lnTo>
                  <a:pt x="2457222" y="3750112"/>
                </a:lnTo>
                <a:lnTo>
                  <a:pt x="2457222" y="3916350"/>
                </a:lnTo>
                <a:lnTo>
                  <a:pt x="2290984" y="3916350"/>
                </a:lnTo>
                <a:close/>
                <a:moveTo>
                  <a:pt x="714769" y="3750112"/>
                </a:moveTo>
                <a:lnTo>
                  <a:pt x="881007" y="3750112"/>
                </a:lnTo>
                <a:lnTo>
                  <a:pt x="881007" y="3916350"/>
                </a:lnTo>
                <a:lnTo>
                  <a:pt x="714769" y="3916350"/>
                </a:lnTo>
                <a:close/>
                <a:moveTo>
                  <a:pt x="3951229" y="3085938"/>
                </a:moveTo>
                <a:lnTo>
                  <a:pt x="3245329" y="3791820"/>
                </a:lnTo>
                <a:lnTo>
                  <a:pt x="3245329" y="3877680"/>
                </a:lnTo>
                <a:lnTo>
                  <a:pt x="3951228" y="4583578"/>
                </a:lnTo>
                <a:lnTo>
                  <a:pt x="4655306" y="3879499"/>
                </a:lnTo>
                <a:lnTo>
                  <a:pt x="4655306" y="3789997"/>
                </a:lnTo>
                <a:close/>
                <a:moveTo>
                  <a:pt x="2375206" y="3085938"/>
                </a:moveTo>
                <a:lnTo>
                  <a:pt x="1669114" y="3792010"/>
                </a:lnTo>
                <a:lnTo>
                  <a:pt x="1669114" y="3877486"/>
                </a:lnTo>
                <a:lnTo>
                  <a:pt x="2375206" y="4583578"/>
                </a:lnTo>
                <a:lnTo>
                  <a:pt x="3079091" y="3879693"/>
                </a:lnTo>
                <a:lnTo>
                  <a:pt x="3079091" y="3789805"/>
                </a:lnTo>
                <a:close/>
                <a:moveTo>
                  <a:pt x="799179" y="3085938"/>
                </a:moveTo>
                <a:lnTo>
                  <a:pt x="92899" y="3792199"/>
                </a:lnTo>
                <a:lnTo>
                  <a:pt x="92899" y="3877303"/>
                </a:lnTo>
                <a:lnTo>
                  <a:pt x="799177" y="4583580"/>
                </a:lnTo>
                <a:lnTo>
                  <a:pt x="1502876" y="3879880"/>
                </a:lnTo>
                <a:lnTo>
                  <a:pt x="1502876" y="3789616"/>
                </a:lnTo>
                <a:close/>
                <a:moveTo>
                  <a:pt x="5527256" y="3085935"/>
                </a:moveTo>
                <a:lnTo>
                  <a:pt x="4821544" y="3791628"/>
                </a:lnTo>
                <a:lnTo>
                  <a:pt x="4821544" y="3877869"/>
                </a:lnTo>
                <a:lnTo>
                  <a:pt x="5527254" y="4583578"/>
                </a:lnTo>
                <a:lnTo>
                  <a:pt x="6231528" y="3879306"/>
                </a:lnTo>
                <a:lnTo>
                  <a:pt x="6231528" y="3790188"/>
                </a:lnTo>
                <a:close/>
                <a:moveTo>
                  <a:pt x="6231528" y="2960178"/>
                </a:moveTo>
                <a:lnTo>
                  <a:pt x="6397766" y="2960178"/>
                </a:lnTo>
                <a:lnTo>
                  <a:pt x="6397766" y="3126416"/>
                </a:lnTo>
                <a:lnTo>
                  <a:pt x="6231528" y="3126416"/>
                </a:lnTo>
                <a:close/>
                <a:moveTo>
                  <a:pt x="4655306" y="2960178"/>
                </a:moveTo>
                <a:lnTo>
                  <a:pt x="4821544" y="2960178"/>
                </a:lnTo>
                <a:lnTo>
                  <a:pt x="4821544" y="3126416"/>
                </a:lnTo>
                <a:lnTo>
                  <a:pt x="4655306" y="3126416"/>
                </a:lnTo>
                <a:close/>
                <a:moveTo>
                  <a:pt x="3079091" y="2960178"/>
                </a:moveTo>
                <a:lnTo>
                  <a:pt x="3245329" y="2960178"/>
                </a:lnTo>
                <a:lnTo>
                  <a:pt x="3245329" y="3126416"/>
                </a:lnTo>
                <a:lnTo>
                  <a:pt x="3079091" y="3126416"/>
                </a:lnTo>
                <a:close/>
                <a:moveTo>
                  <a:pt x="1502876" y="2960178"/>
                </a:moveTo>
                <a:lnTo>
                  <a:pt x="1669114" y="2960178"/>
                </a:lnTo>
                <a:lnTo>
                  <a:pt x="1669114" y="3126416"/>
                </a:lnTo>
                <a:lnTo>
                  <a:pt x="1502876" y="3126416"/>
                </a:lnTo>
                <a:close/>
                <a:moveTo>
                  <a:pt x="0" y="2960178"/>
                </a:moveTo>
                <a:lnTo>
                  <a:pt x="92899" y="2960178"/>
                </a:lnTo>
                <a:lnTo>
                  <a:pt x="92899" y="3126416"/>
                </a:lnTo>
                <a:lnTo>
                  <a:pt x="0" y="3126416"/>
                </a:lnTo>
                <a:close/>
                <a:moveTo>
                  <a:pt x="4700225" y="2336942"/>
                </a:moveTo>
                <a:lnTo>
                  <a:pt x="3990412" y="3046755"/>
                </a:lnTo>
                <a:lnTo>
                  <a:pt x="4693787" y="3750112"/>
                </a:lnTo>
                <a:lnTo>
                  <a:pt x="4784695" y="3750112"/>
                </a:lnTo>
                <a:lnTo>
                  <a:pt x="5488074" y="3046752"/>
                </a:lnTo>
                <a:lnTo>
                  <a:pt x="4778265" y="2336942"/>
                </a:lnTo>
                <a:close/>
                <a:moveTo>
                  <a:pt x="3124202" y="2336942"/>
                </a:moveTo>
                <a:lnTo>
                  <a:pt x="2414388" y="3046757"/>
                </a:lnTo>
                <a:lnTo>
                  <a:pt x="3117760" y="3750112"/>
                </a:lnTo>
                <a:lnTo>
                  <a:pt x="3208672" y="3750112"/>
                </a:lnTo>
                <a:lnTo>
                  <a:pt x="3912046" y="3046757"/>
                </a:lnTo>
                <a:lnTo>
                  <a:pt x="3202233" y="2336942"/>
                </a:lnTo>
                <a:close/>
                <a:moveTo>
                  <a:pt x="1548173" y="2336942"/>
                </a:moveTo>
                <a:lnTo>
                  <a:pt x="838362" y="3046755"/>
                </a:lnTo>
                <a:lnTo>
                  <a:pt x="1541740" y="3750112"/>
                </a:lnTo>
                <a:lnTo>
                  <a:pt x="1632646" y="3750112"/>
                </a:lnTo>
                <a:lnTo>
                  <a:pt x="2336021" y="3046755"/>
                </a:lnTo>
                <a:lnTo>
                  <a:pt x="1626210" y="2336942"/>
                </a:lnTo>
                <a:close/>
                <a:moveTo>
                  <a:pt x="5443414" y="2170704"/>
                </a:moveTo>
                <a:lnTo>
                  <a:pt x="5609652" y="2170704"/>
                </a:lnTo>
                <a:lnTo>
                  <a:pt x="5609652" y="2336940"/>
                </a:lnTo>
                <a:lnTo>
                  <a:pt x="5443414" y="2336940"/>
                </a:lnTo>
                <a:close/>
                <a:moveTo>
                  <a:pt x="3867199" y="2170704"/>
                </a:moveTo>
                <a:lnTo>
                  <a:pt x="4033437" y="2170704"/>
                </a:lnTo>
                <a:lnTo>
                  <a:pt x="4033437" y="2336940"/>
                </a:lnTo>
                <a:lnTo>
                  <a:pt x="3867199" y="2336940"/>
                </a:lnTo>
                <a:close/>
                <a:moveTo>
                  <a:pt x="2290984" y="2170704"/>
                </a:moveTo>
                <a:lnTo>
                  <a:pt x="2457222" y="2170704"/>
                </a:lnTo>
                <a:lnTo>
                  <a:pt x="2457222" y="2336942"/>
                </a:lnTo>
                <a:lnTo>
                  <a:pt x="2290984" y="2336942"/>
                </a:lnTo>
                <a:close/>
                <a:moveTo>
                  <a:pt x="714769" y="2170704"/>
                </a:moveTo>
                <a:lnTo>
                  <a:pt x="881007" y="2170704"/>
                </a:lnTo>
                <a:lnTo>
                  <a:pt x="881007" y="2336942"/>
                </a:lnTo>
                <a:lnTo>
                  <a:pt x="714769" y="2336942"/>
                </a:lnTo>
                <a:close/>
                <a:moveTo>
                  <a:pt x="5527256" y="1509909"/>
                </a:moveTo>
                <a:lnTo>
                  <a:pt x="4821544" y="2215623"/>
                </a:lnTo>
                <a:lnTo>
                  <a:pt x="4821544" y="2301855"/>
                </a:lnTo>
                <a:lnTo>
                  <a:pt x="5527256" y="3007568"/>
                </a:lnTo>
                <a:lnTo>
                  <a:pt x="6231528" y="2303297"/>
                </a:lnTo>
                <a:lnTo>
                  <a:pt x="6231528" y="2214185"/>
                </a:lnTo>
                <a:close/>
                <a:moveTo>
                  <a:pt x="2375203" y="1509909"/>
                </a:moveTo>
                <a:lnTo>
                  <a:pt x="1669114" y="2216003"/>
                </a:lnTo>
                <a:lnTo>
                  <a:pt x="1669114" y="2301483"/>
                </a:lnTo>
                <a:lnTo>
                  <a:pt x="2375203" y="3007574"/>
                </a:lnTo>
                <a:lnTo>
                  <a:pt x="3079091" y="2303684"/>
                </a:lnTo>
                <a:lnTo>
                  <a:pt x="3079091" y="2213801"/>
                </a:lnTo>
                <a:close/>
                <a:moveTo>
                  <a:pt x="799179" y="1509909"/>
                </a:moveTo>
                <a:lnTo>
                  <a:pt x="92899" y="2216191"/>
                </a:lnTo>
                <a:lnTo>
                  <a:pt x="92899" y="2301291"/>
                </a:lnTo>
                <a:lnTo>
                  <a:pt x="799180" y="3007572"/>
                </a:lnTo>
                <a:lnTo>
                  <a:pt x="1502876" y="2303876"/>
                </a:lnTo>
                <a:lnTo>
                  <a:pt x="1502876" y="2213609"/>
                </a:lnTo>
                <a:close/>
                <a:moveTo>
                  <a:pt x="3951234" y="1509908"/>
                </a:moveTo>
                <a:lnTo>
                  <a:pt x="3245329" y="2215815"/>
                </a:lnTo>
                <a:lnTo>
                  <a:pt x="3245329" y="2301672"/>
                </a:lnTo>
                <a:lnTo>
                  <a:pt x="3951229" y="3007574"/>
                </a:lnTo>
                <a:lnTo>
                  <a:pt x="4655306" y="2303494"/>
                </a:lnTo>
                <a:lnTo>
                  <a:pt x="4655306" y="2213984"/>
                </a:lnTo>
                <a:close/>
                <a:moveTo>
                  <a:pt x="6231528" y="1383952"/>
                </a:moveTo>
                <a:lnTo>
                  <a:pt x="6397766" y="1383952"/>
                </a:lnTo>
                <a:lnTo>
                  <a:pt x="6397766" y="1550190"/>
                </a:lnTo>
                <a:lnTo>
                  <a:pt x="6231528" y="1550190"/>
                </a:lnTo>
                <a:close/>
                <a:moveTo>
                  <a:pt x="4655306" y="1383952"/>
                </a:moveTo>
                <a:lnTo>
                  <a:pt x="4821544" y="1383952"/>
                </a:lnTo>
                <a:lnTo>
                  <a:pt x="4821544" y="1550190"/>
                </a:lnTo>
                <a:lnTo>
                  <a:pt x="4655306" y="1550190"/>
                </a:lnTo>
                <a:close/>
                <a:moveTo>
                  <a:pt x="3079091" y="1383952"/>
                </a:moveTo>
                <a:lnTo>
                  <a:pt x="3245329" y="1383952"/>
                </a:lnTo>
                <a:lnTo>
                  <a:pt x="3245329" y="1550190"/>
                </a:lnTo>
                <a:lnTo>
                  <a:pt x="3079091" y="1550190"/>
                </a:lnTo>
                <a:close/>
                <a:moveTo>
                  <a:pt x="1502876" y="1383952"/>
                </a:moveTo>
                <a:lnTo>
                  <a:pt x="1669114" y="1383952"/>
                </a:lnTo>
                <a:lnTo>
                  <a:pt x="1669114" y="1550190"/>
                </a:lnTo>
                <a:lnTo>
                  <a:pt x="1502876" y="1550190"/>
                </a:lnTo>
                <a:close/>
                <a:moveTo>
                  <a:pt x="0" y="1383952"/>
                </a:moveTo>
                <a:lnTo>
                  <a:pt x="92899" y="1383952"/>
                </a:lnTo>
                <a:lnTo>
                  <a:pt x="92899" y="1550190"/>
                </a:lnTo>
                <a:lnTo>
                  <a:pt x="0" y="1550190"/>
                </a:lnTo>
                <a:close/>
                <a:moveTo>
                  <a:pt x="4696046" y="765093"/>
                </a:moveTo>
                <a:lnTo>
                  <a:pt x="3990417" y="1470726"/>
                </a:lnTo>
                <a:lnTo>
                  <a:pt x="4690393" y="2170704"/>
                </a:lnTo>
                <a:lnTo>
                  <a:pt x="4788097" y="2170704"/>
                </a:lnTo>
                <a:lnTo>
                  <a:pt x="5488072" y="1470727"/>
                </a:lnTo>
                <a:lnTo>
                  <a:pt x="4782441" y="765093"/>
                </a:lnTo>
                <a:close/>
                <a:moveTo>
                  <a:pt x="3120017" y="765093"/>
                </a:moveTo>
                <a:lnTo>
                  <a:pt x="2414386" y="1470727"/>
                </a:lnTo>
                <a:lnTo>
                  <a:pt x="3114359" y="2170704"/>
                </a:lnTo>
                <a:lnTo>
                  <a:pt x="3212073" y="2170704"/>
                </a:lnTo>
                <a:lnTo>
                  <a:pt x="3912049" y="1470724"/>
                </a:lnTo>
                <a:lnTo>
                  <a:pt x="3206421" y="765093"/>
                </a:lnTo>
                <a:close/>
                <a:moveTo>
                  <a:pt x="1543993" y="765093"/>
                </a:moveTo>
                <a:lnTo>
                  <a:pt x="838360" y="1470729"/>
                </a:lnTo>
                <a:lnTo>
                  <a:pt x="1538333" y="2170704"/>
                </a:lnTo>
                <a:lnTo>
                  <a:pt x="1636050" y="2170704"/>
                </a:lnTo>
                <a:lnTo>
                  <a:pt x="2336021" y="1470729"/>
                </a:lnTo>
                <a:lnTo>
                  <a:pt x="1630389" y="765093"/>
                </a:lnTo>
                <a:close/>
                <a:moveTo>
                  <a:pt x="714769" y="598857"/>
                </a:moveTo>
                <a:lnTo>
                  <a:pt x="881007" y="598857"/>
                </a:lnTo>
                <a:lnTo>
                  <a:pt x="881007" y="765093"/>
                </a:lnTo>
                <a:lnTo>
                  <a:pt x="714769" y="765093"/>
                </a:lnTo>
                <a:close/>
                <a:moveTo>
                  <a:pt x="5443414" y="598855"/>
                </a:moveTo>
                <a:lnTo>
                  <a:pt x="5609652" y="598855"/>
                </a:lnTo>
                <a:lnTo>
                  <a:pt x="5609652" y="765093"/>
                </a:lnTo>
                <a:lnTo>
                  <a:pt x="5443414" y="765093"/>
                </a:lnTo>
                <a:close/>
                <a:moveTo>
                  <a:pt x="3867199" y="598855"/>
                </a:moveTo>
                <a:lnTo>
                  <a:pt x="4033437" y="598855"/>
                </a:lnTo>
                <a:lnTo>
                  <a:pt x="4033437" y="765093"/>
                </a:lnTo>
                <a:lnTo>
                  <a:pt x="3867199" y="765093"/>
                </a:lnTo>
                <a:close/>
                <a:moveTo>
                  <a:pt x="2290984" y="598855"/>
                </a:moveTo>
                <a:lnTo>
                  <a:pt x="2457222" y="598855"/>
                </a:lnTo>
                <a:lnTo>
                  <a:pt x="2457222" y="765093"/>
                </a:lnTo>
                <a:lnTo>
                  <a:pt x="2290984" y="765093"/>
                </a:lnTo>
                <a:close/>
                <a:moveTo>
                  <a:pt x="865294" y="0"/>
                </a:moveTo>
                <a:lnTo>
                  <a:pt x="943660" y="0"/>
                </a:lnTo>
                <a:lnTo>
                  <a:pt x="1542517" y="598855"/>
                </a:lnTo>
                <a:lnTo>
                  <a:pt x="1631863" y="598855"/>
                </a:lnTo>
                <a:lnTo>
                  <a:pt x="2230720" y="2"/>
                </a:lnTo>
                <a:lnTo>
                  <a:pt x="2309086" y="2"/>
                </a:lnTo>
                <a:lnTo>
                  <a:pt x="1669114" y="639972"/>
                </a:lnTo>
                <a:lnTo>
                  <a:pt x="1669114" y="725454"/>
                </a:lnTo>
                <a:lnTo>
                  <a:pt x="2375205" y="1431548"/>
                </a:lnTo>
                <a:lnTo>
                  <a:pt x="3079091" y="727656"/>
                </a:lnTo>
                <a:lnTo>
                  <a:pt x="3079091" y="637764"/>
                </a:lnTo>
                <a:lnTo>
                  <a:pt x="2441326" y="0"/>
                </a:lnTo>
                <a:lnTo>
                  <a:pt x="2519691" y="0"/>
                </a:lnTo>
                <a:lnTo>
                  <a:pt x="3118549" y="598855"/>
                </a:lnTo>
                <a:lnTo>
                  <a:pt x="3207892" y="598855"/>
                </a:lnTo>
                <a:lnTo>
                  <a:pt x="3806747" y="2"/>
                </a:lnTo>
                <a:lnTo>
                  <a:pt x="3885110" y="2"/>
                </a:lnTo>
                <a:lnTo>
                  <a:pt x="3245329" y="639781"/>
                </a:lnTo>
                <a:lnTo>
                  <a:pt x="3245329" y="725636"/>
                </a:lnTo>
                <a:lnTo>
                  <a:pt x="3951232" y="1431543"/>
                </a:lnTo>
                <a:lnTo>
                  <a:pt x="4655306" y="727464"/>
                </a:lnTo>
                <a:lnTo>
                  <a:pt x="4655306" y="637959"/>
                </a:lnTo>
                <a:lnTo>
                  <a:pt x="4017346" y="0"/>
                </a:lnTo>
                <a:lnTo>
                  <a:pt x="4095712" y="0"/>
                </a:lnTo>
                <a:lnTo>
                  <a:pt x="4694569" y="598855"/>
                </a:lnTo>
                <a:lnTo>
                  <a:pt x="4783915" y="598855"/>
                </a:lnTo>
                <a:lnTo>
                  <a:pt x="5382768" y="5"/>
                </a:lnTo>
                <a:lnTo>
                  <a:pt x="5461138" y="5"/>
                </a:lnTo>
                <a:lnTo>
                  <a:pt x="4821544" y="639597"/>
                </a:lnTo>
                <a:lnTo>
                  <a:pt x="4821544" y="725832"/>
                </a:lnTo>
                <a:lnTo>
                  <a:pt x="5527256" y="1431546"/>
                </a:lnTo>
                <a:lnTo>
                  <a:pt x="6231528" y="727271"/>
                </a:lnTo>
                <a:lnTo>
                  <a:pt x="6231528" y="638155"/>
                </a:lnTo>
                <a:lnTo>
                  <a:pt x="5593370" y="0"/>
                </a:lnTo>
                <a:lnTo>
                  <a:pt x="5671736" y="0"/>
                </a:lnTo>
                <a:lnTo>
                  <a:pt x="6270594" y="598855"/>
                </a:lnTo>
                <a:lnTo>
                  <a:pt x="6359942" y="598855"/>
                </a:lnTo>
                <a:lnTo>
                  <a:pt x="6793614" y="165185"/>
                </a:lnTo>
                <a:lnTo>
                  <a:pt x="6793614" y="243550"/>
                </a:lnTo>
                <a:lnTo>
                  <a:pt x="6397766" y="639399"/>
                </a:lnTo>
                <a:lnTo>
                  <a:pt x="6397766" y="726027"/>
                </a:lnTo>
                <a:lnTo>
                  <a:pt x="6793616" y="1121891"/>
                </a:lnTo>
                <a:lnTo>
                  <a:pt x="6793616" y="1200251"/>
                </a:lnTo>
                <a:lnTo>
                  <a:pt x="6358466" y="765093"/>
                </a:lnTo>
                <a:lnTo>
                  <a:pt x="6272072" y="765093"/>
                </a:lnTo>
                <a:lnTo>
                  <a:pt x="5566438" y="1470727"/>
                </a:lnTo>
                <a:lnTo>
                  <a:pt x="6266412" y="2170702"/>
                </a:lnTo>
                <a:lnTo>
                  <a:pt x="6364122" y="2170702"/>
                </a:lnTo>
                <a:lnTo>
                  <a:pt x="6793618" y="1741208"/>
                </a:lnTo>
                <a:lnTo>
                  <a:pt x="6793618" y="1819573"/>
                </a:lnTo>
                <a:lnTo>
                  <a:pt x="6397766" y="2215425"/>
                </a:lnTo>
                <a:lnTo>
                  <a:pt x="6397766" y="2302058"/>
                </a:lnTo>
                <a:lnTo>
                  <a:pt x="6793618" y="2697911"/>
                </a:lnTo>
                <a:lnTo>
                  <a:pt x="6793618" y="2776276"/>
                </a:lnTo>
                <a:lnTo>
                  <a:pt x="6354284" y="2336940"/>
                </a:lnTo>
                <a:lnTo>
                  <a:pt x="6276248" y="2336940"/>
                </a:lnTo>
                <a:lnTo>
                  <a:pt x="5566440" y="3046751"/>
                </a:lnTo>
                <a:lnTo>
                  <a:pt x="6269820" y="3750112"/>
                </a:lnTo>
                <a:lnTo>
                  <a:pt x="6360722" y="3750112"/>
                </a:lnTo>
                <a:lnTo>
                  <a:pt x="6793618" y="3317216"/>
                </a:lnTo>
                <a:lnTo>
                  <a:pt x="6793616" y="3395581"/>
                </a:lnTo>
                <a:lnTo>
                  <a:pt x="6397766" y="3791431"/>
                </a:lnTo>
                <a:lnTo>
                  <a:pt x="6397766" y="3878056"/>
                </a:lnTo>
                <a:lnTo>
                  <a:pt x="6793622" y="4273913"/>
                </a:lnTo>
                <a:lnTo>
                  <a:pt x="6793620" y="4352281"/>
                </a:lnTo>
                <a:lnTo>
                  <a:pt x="6357690" y="3916350"/>
                </a:lnTo>
                <a:lnTo>
                  <a:pt x="6272846" y="3916350"/>
                </a:lnTo>
                <a:lnTo>
                  <a:pt x="5566436" y="4622762"/>
                </a:lnTo>
                <a:lnTo>
                  <a:pt x="6270498" y="5326824"/>
                </a:lnTo>
                <a:lnTo>
                  <a:pt x="6360038" y="5326824"/>
                </a:lnTo>
                <a:lnTo>
                  <a:pt x="6793616" y="4893244"/>
                </a:lnTo>
                <a:lnTo>
                  <a:pt x="6793616" y="4971610"/>
                </a:lnTo>
                <a:lnTo>
                  <a:pt x="6397766" y="5367459"/>
                </a:lnTo>
                <a:lnTo>
                  <a:pt x="6397766" y="5454090"/>
                </a:lnTo>
                <a:lnTo>
                  <a:pt x="6793618" y="5849942"/>
                </a:lnTo>
                <a:lnTo>
                  <a:pt x="6793618" y="5928308"/>
                </a:lnTo>
                <a:lnTo>
                  <a:pt x="6358370" y="5493062"/>
                </a:lnTo>
                <a:lnTo>
                  <a:pt x="6272162" y="5493062"/>
                </a:lnTo>
                <a:lnTo>
                  <a:pt x="5566436" y="6198789"/>
                </a:lnTo>
                <a:lnTo>
                  <a:pt x="6225650" y="6858001"/>
                </a:lnTo>
                <a:lnTo>
                  <a:pt x="6147288" y="6858000"/>
                </a:lnTo>
                <a:lnTo>
                  <a:pt x="5527256" y="6237969"/>
                </a:lnTo>
                <a:lnTo>
                  <a:pt x="4907224" y="6858001"/>
                </a:lnTo>
                <a:lnTo>
                  <a:pt x="4828858" y="6858001"/>
                </a:lnTo>
                <a:lnTo>
                  <a:pt x="5488074" y="6198786"/>
                </a:lnTo>
                <a:lnTo>
                  <a:pt x="4782349" y="5493062"/>
                </a:lnTo>
                <a:lnTo>
                  <a:pt x="4696135" y="5493062"/>
                </a:lnTo>
                <a:lnTo>
                  <a:pt x="3990412" y="6198785"/>
                </a:lnTo>
                <a:lnTo>
                  <a:pt x="4649627" y="6858000"/>
                </a:lnTo>
                <a:lnTo>
                  <a:pt x="4571260" y="6858001"/>
                </a:lnTo>
                <a:lnTo>
                  <a:pt x="3951228" y="6237969"/>
                </a:lnTo>
                <a:lnTo>
                  <a:pt x="3331197" y="6858001"/>
                </a:lnTo>
                <a:lnTo>
                  <a:pt x="3252832" y="6858001"/>
                </a:lnTo>
                <a:lnTo>
                  <a:pt x="3912046" y="6198788"/>
                </a:lnTo>
                <a:lnTo>
                  <a:pt x="3206320" y="5493062"/>
                </a:lnTo>
                <a:lnTo>
                  <a:pt x="3120109" y="5493062"/>
                </a:lnTo>
                <a:lnTo>
                  <a:pt x="2414383" y="6198788"/>
                </a:lnTo>
                <a:lnTo>
                  <a:pt x="3073600" y="6858003"/>
                </a:lnTo>
                <a:lnTo>
                  <a:pt x="2995232" y="6858003"/>
                </a:lnTo>
                <a:lnTo>
                  <a:pt x="2375200" y="6237971"/>
                </a:lnTo>
                <a:lnTo>
                  <a:pt x="1755169" y="6858001"/>
                </a:lnTo>
                <a:lnTo>
                  <a:pt x="1676803" y="6858001"/>
                </a:lnTo>
                <a:lnTo>
                  <a:pt x="2336017" y="6198788"/>
                </a:lnTo>
                <a:lnTo>
                  <a:pt x="1630291" y="5493062"/>
                </a:lnTo>
                <a:lnTo>
                  <a:pt x="1544086" y="5493062"/>
                </a:lnTo>
                <a:lnTo>
                  <a:pt x="838362" y="6198786"/>
                </a:lnTo>
                <a:lnTo>
                  <a:pt x="1497577" y="6858001"/>
                </a:lnTo>
                <a:lnTo>
                  <a:pt x="1419208" y="6858001"/>
                </a:lnTo>
                <a:lnTo>
                  <a:pt x="799177" y="6237971"/>
                </a:lnTo>
                <a:lnTo>
                  <a:pt x="179143" y="6858004"/>
                </a:lnTo>
                <a:lnTo>
                  <a:pt x="100780" y="6858004"/>
                </a:lnTo>
                <a:lnTo>
                  <a:pt x="759995" y="6198789"/>
                </a:lnTo>
                <a:lnTo>
                  <a:pt x="54270" y="5493062"/>
                </a:lnTo>
                <a:lnTo>
                  <a:pt x="0" y="5493062"/>
                </a:lnTo>
                <a:lnTo>
                  <a:pt x="0" y="5326824"/>
                </a:lnTo>
                <a:lnTo>
                  <a:pt x="55933" y="5326824"/>
                </a:lnTo>
                <a:lnTo>
                  <a:pt x="759994" y="4622763"/>
                </a:lnTo>
                <a:lnTo>
                  <a:pt x="53580" y="3916350"/>
                </a:lnTo>
                <a:lnTo>
                  <a:pt x="0" y="3916350"/>
                </a:lnTo>
                <a:lnTo>
                  <a:pt x="0" y="3750112"/>
                </a:lnTo>
                <a:lnTo>
                  <a:pt x="56622" y="3750112"/>
                </a:lnTo>
                <a:lnTo>
                  <a:pt x="759997" y="3046757"/>
                </a:lnTo>
                <a:lnTo>
                  <a:pt x="50184" y="2336942"/>
                </a:lnTo>
                <a:lnTo>
                  <a:pt x="0" y="2336942"/>
                </a:lnTo>
                <a:lnTo>
                  <a:pt x="0" y="2170704"/>
                </a:lnTo>
                <a:lnTo>
                  <a:pt x="60021" y="2170704"/>
                </a:lnTo>
                <a:lnTo>
                  <a:pt x="759995" y="1470727"/>
                </a:lnTo>
                <a:lnTo>
                  <a:pt x="54366" y="765093"/>
                </a:lnTo>
                <a:lnTo>
                  <a:pt x="0" y="765093"/>
                </a:lnTo>
                <a:lnTo>
                  <a:pt x="0" y="598857"/>
                </a:lnTo>
                <a:lnTo>
                  <a:pt x="55839" y="598857"/>
                </a:lnTo>
                <a:lnTo>
                  <a:pt x="654694" y="2"/>
                </a:lnTo>
                <a:lnTo>
                  <a:pt x="733060" y="2"/>
                </a:lnTo>
                <a:lnTo>
                  <a:pt x="92899" y="640162"/>
                </a:lnTo>
                <a:lnTo>
                  <a:pt x="92899" y="725264"/>
                </a:lnTo>
                <a:lnTo>
                  <a:pt x="799177" y="1431548"/>
                </a:lnTo>
                <a:lnTo>
                  <a:pt x="1502876" y="727845"/>
                </a:lnTo>
                <a:lnTo>
                  <a:pt x="1502876" y="6375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56895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0D3EA19-F945-4C3D-BFB4-BDD7F1775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Freeform 9">
            <a:extLst>
              <a:ext uri="{FF2B5EF4-FFF2-40B4-BE49-F238E27FC236}">
                <a16:creationId xmlns:a16="http://schemas.microsoft.com/office/drawing/2014/main" id="{73FF2A8F-8ECE-4FF8-BDC8-81A4EA743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5" name="Straight Connector 34">
            <a:extLst>
              <a:ext uri="{FF2B5EF4-FFF2-40B4-BE49-F238E27FC236}">
                <a16:creationId xmlns:a16="http://schemas.microsoft.com/office/drawing/2014/main" id="{510549B9-C822-4F0F-94B0-7037DEE5A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close-up of x-ray images&#10;&#10;AI-generated content may be incorrect.">
            <a:extLst>
              <a:ext uri="{FF2B5EF4-FFF2-40B4-BE49-F238E27FC236}">
                <a16:creationId xmlns:a16="http://schemas.microsoft.com/office/drawing/2014/main" id="{2361715E-35F4-75AA-A900-29CBFE40AE81}"/>
              </a:ext>
            </a:extLst>
          </p:cNvPr>
          <p:cNvPicPr>
            <a:picLocks noChangeAspect="1"/>
          </p:cNvPicPr>
          <p:nvPr/>
        </p:nvPicPr>
        <p:blipFill>
          <a:blip r:embed="rId2"/>
          <a:srcRect t="10000"/>
          <a:stretch>
            <a:fillRect/>
          </a:stretch>
        </p:blipFill>
        <p:spPr>
          <a:xfrm>
            <a:off x="-4" y="10"/>
            <a:ext cx="12191980" cy="6857990"/>
          </a:xfrm>
          <a:prstGeom prst="rect">
            <a:avLst/>
          </a:prstGeom>
        </p:spPr>
      </p:pic>
      <p:sp>
        <p:nvSpPr>
          <p:cNvPr id="31" name="Rectangle 30">
            <a:extLst>
              <a:ext uri="{FF2B5EF4-FFF2-40B4-BE49-F238E27FC236}">
                <a16:creationId xmlns:a16="http://schemas.microsoft.com/office/drawing/2014/main" id="{3780BF89-A8C9-4D91-BEC1-5D21D8A7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F794943-8309-CA7D-65AD-B4AEC96C4833}"/>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solidFill>
                  <a:srgbClr val="FFFFFF"/>
                </a:solidFill>
              </a:rPr>
              <a:t>Radiographs before treatment 20 </a:t>
            </a:r>
            <a:r>
              <a:rPr lang="en-US" spc="200" dirty="0" err="1">
                <a:solidFill>
                  <a:srgbClr val="FFFFFF"/>
                </a:solidFill>
              </a:rPr>
              <a:t>fmx</a:t>
            </a:r>
            <a:r>
              <a:rPr lang="en-US" spc="200" dirty="0">
                <a:solidFill>
                  <a:srgbClr val="FFFFFF"/>
                </a:solidFill>
              </a:rPr>
              <a:t> </a:t>
            </a:r>
            <a:r>
              <a:rPr lang="en-US" sz="2000" spc="200" dirty="0">
                <a:solidFill>
                  <a:srgbClr val="FFFFFF"/>
                </a:solidFill>
              </a:rPr>
              <a:t>(sent from Access Dental)</a:t>
            </a:r>
          </a:p>
        </p:txBody>
      </p:sp>
      <p:cxnSp>
        <p:nvCxnSpPr>
          <p:cNvPr id="33" name="Straight Connector 32">
            <a:extLst>
              <a:ext uri="{FF2B5EF4-FFF2-40B4-BE49-F238E27FC236}">
                <a16:creationId xmlns:a16="http://schemas.microsoft.com/office/drawing/2014/main" id="{ABDA5282-368B-4281-BDA0-F773F4CE0B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7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24DB4B-273D-4F37-AD77-7818C762D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9">
            <a:extLst>
              <a:ext uri="{FF2B5EF4-FFF2-40B4-BE49-F238E27FC236}">
                <a16:creationId xmlns:a16="http://schemas.microsoft.com/office/drawing/2014/main" id="{0AACDBA6-CFDF-49EC-8008-46FD62C46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BA790F5F-7816-441D-BA59-630FDC224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680B04F-5758-4739-8F98-EC9564A65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67FE4C-918A-4FE7-8C7E-0FA64E5CB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D81F-3D40-2533-F1FC-B1524976ECBC}"/>
              </a:ext>
            </a:extLst>
          </p:cNvPr>
          <p:cNvSpPr>
            <a:spLocks noGrp="1"/>
          </p:cNvSpPr>
          <p:nvPr>
            <p:ph type="title"/>
          </p:nvPr>
        </p:nvSpPr>
        <p:spPr>
          <a:xfrm>
            <a:off x="634276" y="640080"/>
            <a:ext cx="4208656" cy="3034857"/>
          </a:xfrm>
        </p:spPr>
        <p:txBody>
          <a:bodyPr vert="horz" lIns="91440" tIns="45720" rIns="91440" bIns="45720" rtlCol="0" anchor="b">
            <a:normAutofit/>
          </a:bodyPr>
          <a:lstStyle/>
          <a:p>
            <a:r>
              <a:rPr lang="en-US" sz="4400">
                <a:solidFill>
                  <a:srgbClr val="FFFFFF"/>
                </a:solidFill>
              </a:rPr>
              <a:t>Section 1</a:t>
            </a:r>
            <a:br>
              <a:rPr lang="en-US" sz="4400">
                <a:solidFill>
                  <a:srgbClr val="FFFFFF"/>
                </a:solidFill>
              </a:rPr>
            </a:br>
            <a:endParaRPr lang="en-US" sz="4400">
              <a:solidFill>
                <a:srgbClr val="FFFFFF"/>
              </a:solidFill>
            </a:endParaRPr>
          </a:p>
        </p:txBody>
      </p:sp>
      <p:sp>
        <p:nvSpPr>
          <p:cNvPr id="3" name="Text Placeholder 2">
            <a:extLst>
              <a:ext uri="{FF2B5EF4-FFF2-40B4-BE49-F238E27FC236}">
                <a16:creationId xmlns:a16="http://schemas.microsoft.com/office/drawing/2014/main" id="{597F23C2-2B33-429B-C428-B6E2EFA9FF4E}"/>
              </a:ext>
            </a:extLst>
          </p:cNvPr>
          <p:cNvSpPr>
            <a:spLocks noGrp="1"/>
          </p:cNvSpPr>
          <p:nvPr>
            <p:ph type="body" idx="1"/>
          </p:nvPr>
        </p:nvSpPr>
        <p:spPr>
          <a:xfrm>
            <a:off x="638921" y="3849539"/>
            <a:ext cx="4204012" cy="2359417"/>
          </a:xfrm>
        </p:spPr>
        <p:txBody>
          <a:bodyPr vert="horz" lIns="91440" tIns="45720" rIns="91440" bIns="45720" rtlCol="0" anchor="t">
            <a:normAutofit/>
          </a:bodyPr>
          <a:lstStyle/>
          <a:p>
            <a:pPr algn="r"/>
            <a:r>
              <a:rPr lang="en-US" sz="1600">
                <a:solidFill>
                  <a:srgbClr val="FFFFFF"/>
                </a:solidFill>
              </a:rPr>
              <a:t>Basic Information</a:t>
            </a:r>
          </a:p>
          <a:p>
            <a:pPr algn="r"/>
            <a:endParaRPr lang="en-US" sz="1600">
              <a:solidFill>
                <a:srgbClr val="FFFFFF"/>
              </a:solidFill>
            </a:endParaRPr>
          </a:p>
        </p:txBody>
      </p:sp>
      <p:cxnSp>
        <p:nvCxnSpPr>
          <p:cNvPr id="11" name="Straight Connector 10">
            <a:extLst>
              <a:ext uri="{FF2B5EF4-FFF2-40B4-BE49-F238E27FC236}">
                <a16:creationId xmlns:a16="http://schemas.microsoft.com/office/drawing/2014/main" id="{98504503-F46F-467F-B25B-DEB58F77B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Books">
            <a:extLst>
              <a:ext uri="{FF2B5EF4-FFF2-40B4-BE49-F238E27FC236}">
                <a16:creationId xmlns:a16="http://schemas.microsoft.com/office/drawing/2014/main" id="{6862B55C-9D4D-EA19-FFB2-349ABB02A2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699753"/>
            <a:ext cx="5459470" cy="5459470"/>
          </a:xfrm>
          <a:prstGeom prst="rect">
            <a:avLst/>
          </a:prstGeom>
        </p:spPr>
      </p:pic>
    </p:spTree>
    <p:extLst>
      <p:ext uri="{BB962C8B-B14F-4D97-AF65-F5344CB8AC3E}">
        <p14:creationId xmlns:p14="http://schemas.microsoft.com/office/powerpoint/2010/main" val="1813054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624DB4B-273D-4F37-AD77-7818C762D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9">
            <a:extLst>
              <a:ext uri="{FF2B5EF4-FFF2-40B4-BE49-F238E27FC236}">
                <a16:creationId xmlns:a16="http://schemas.microsoft.com/office/drawing/2014/main" id="{0AACDBA6-CFDF-49EC-8008-46FD62C46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BA790F5F-7816-441D-BA59-630FDC224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0367A81-30BE-4382-AC54-91DE34827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0976D1-E876-42FD-F781-3A3162A72A9C}"/>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spc="200"/>
              <a:t>panoramic</a:t>
            </a:r>
          </a:p>
        </p:txBody>
      </p:sp>
      <p:cxnSp>
        <p:nvCxnSpPr>
          <p:cNvPr id="31" name="Straight Connector 30">
            <a:extLst>
              <a:ext uri="{FF2B5EF4-FFF2-40B4-BE49-F238E27FC236}">
                <a16:creationId xmlns:a16="http://schemas.microsoft.com/office/drawing/2014/main" id="{58E55502-A21B-4709-B554-098027577A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Content Placeholder 8" descr="X-ray of a human jaw&#10;&#10;AI-generated content may be incorrect.">
            <a:extLst>
              <a:ext uri="{FF2B5EF4-FFF2-40B4-BE49-F238E27FC236}">
                <a16:creationId xmlns:a16="http://schemas.microsoft.com/office/drawing/2014/main" id="{B39A71E5-A245-C766-8B96-629E91E4165A}"/>
              </a:ext>
            </a:extLst>
          </p:cNvPr>
          <p:cNvPicPr>
            <a:picLocks noChangeAspect="1"/>
          </p:cNvPicPr>
          <p:nvPr/>
        </p:nvPicPr>
        <p:blipFill>
          <a:blip r:embed="rId2"/>
          <a:srcRect l="4500" r="986"/>
          <a:stretch>
            <a:fillRect/>
          </a:stretch>
        </p:blipFill>
        <p:spPr>
          <a:xfrm>
            <a:off x="4654984" y="1422741"/>
            <a:ext cx="6896936" cy="4013494"/>
          </a:xfrm>
          <a:prstGeom prst="rect">
            <a:avLst/>
          </a:prstGeom>
        </p:spPr>
      </p:pic>
    </p:spTree>
    <p:extLst>
      <p:ext uri="{BB962C8B-B14F-4D97-AF65-F5344CB8AC3E}">
        <p14:creationId xmlns:p14="http://schemas.microsoft.com/office/powerpoint/2010/main" val="583322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3A07-BA1E-91CC-1FBF-ED662C1D9642}"/>
              </a:ext>
            </a:extLst>
          </p:cNvPr>
          <p:cNvSpPr>
            <a:spLocks noGrp="1"/>
          </p:cNvSpPr>
          <p:nvPr>
            <p:ph type="title"/>
          </p:nvPr>
        </p:nvSpPr>
        <p:spPr>
          <a:xfrm>
            <a:off x="1024127" y="585216"/>
            <a:ext cx="10224897" cy="1499616"/>
          </a:xfrm>
        </p:spPr>
        <p:txBody>
          <a:bodyPr>
            <a:normAutofit/>
          </a:bodyPr>
          <a:lstStyle/>
          <a:p>
            <a:r>
              <a:rPr lang="en-US"/>
              <a:t>Intra- oral images before treatment </a:t>
            </a:r>
          </a:p>
        </p:txBody>
      </p:sp>
      <p:pic>
        <p:nvPicPr>
          <p:cNvPr id="13" name="Content Placeholder 12" descr="Close-up of a person's mouth&#10;&#10;AI-generated content may be incorrect.">
            <a:extLst>
              <a:ext uri="{FF2B5EF4-FFF2-40B4-BE49-F238E27FC236}">
                <a16:creationId xmlns:a16="http://schemas.microsoft.com/office/drawing/2014/main" id="{0F05C011-2726-02AB-E31A-B76C5ACB64CC}"/>
              </a:ext>
            </a:extLst>
          </p:cNvPr>
          <p:cNvPicPr>
            <a:picLocks noGrp="1" noChangeAspect="1"/>
          </p:cNvPicPr>
          <p:nvPr>
            <p:ph idx="1"/>
          </p:nvPr>
        </p:nvPicPr>
        <p:blipFill>
          <a:blip r:embed="rId2"/>
          <a:stretch>
            <a:fillRect/>
          </a:stretch>
        </p:blipFill>
        <p:spPr>
          <a:xfrm>
            <a:off x="1023938" y="2502938"/>
            <a:ext cx="5072062" cy="3588848"/>
          </a:xfrm>
        </p:spPr>
      </p:pic>
      <p:pic>
        <p:nvPicPr>
          <p:cNvPr id="9" name="Picture 8" descr="Close-up of a person's mouth&#10;&#10;AI-generated content may be incorrect.">
            <a:extLst>
              <a:ext uri="{FF2B5EF4-FFF2-40B4-BE49-F238E27FC236}">
                <a16:creationId xmlns:a16="http://schemas.microsoft.com/office/drawing/2014/main" id="{50DF2049-915C-CD9B-D878-661E46C24F11}"/>
              </a:ext>
            </a:extLst>
          </p:cNvPr>
          <p:cNvPicPr>
            <a:picLocks noChangeAspect="1"/>
          </p:cNvPicPr>
          <p:nvPr/>
        </p:nvPicPr>
        <p:blipFill>
          <a:blip r:embed="rId3"/>
          <a:srcRect l="4882" r="18041" b="-2"/>
          <a:stretch>
            <a:fillRect/>
          </a:stretch>
        </p:blipFill>
        <p:spPr>
          <a:xfrm rot="16200000">
            <a:off x="6616038" y="2080287"/>
            <a:ext cx="1960527" cy="2371953"/>
          </a:xfrm>
          <a:prstGeom prst="rect">
            <a:avLst/>
          </a:prstGeom>
          <a:effectLst/>
        </p:spPr>
      </p:pic>
      <p:pic>
        <p:nvPicPr>
          <p:cNvPr id="5" name="Content Placeholder 4" descr="Close-up of a person's mouth&#10;&#10;AI-generated content may be incorrect.">
            <a:extLst>
              <a:ext uri="{FF2B5EF4-FFF2-40B4-BE49-F238E27FC236}">
                <a16:creationId xmlns:a16="http://schemas.microsoft.com/office/drawing/2014/main" id="{954057B0-837A-6095-4566-0D4E183847F1}"/>
              </a:ext>
            </a:extLst>
          </p:cNvPr>
          <p:cNvPicPr>
            <a:picLocks noChangeAspect="1"/>
          </p:cNvPicPr>
          <p:nvPr/>
        </p:nvPicPr>
        <p:blipFill>
          <a:blip r:embed="rId4"/>
          <a:srcRect r="788" b="-4"/>
          <a:stretch>
            <a:fillRect/>
          </a:stretch>
        </p:blipFill>
        <p:spPr>
          <a:xfrm>
            <a:off x="8877071" y="2285999"/>
            <a:ext cx="2371953" cy="1960527"/>
          </a:xfrm>
          <a:prstGeom prst="rect">
            <a:avLst/>
          </a:prstGeom>
          <a:effectLst/>
        </p:spPr>
      </p:pic>
      <p:pic>
        <p:nvPicPr>
          <p:cNvPr id="7" name="Picture 6" descr="Close up of a person's mouth&#10;&#10;AI-generated content may be incorrect.">
            <a:extLst>
              <a:ext uri="{FF2B5EF4-FFF2-40B4-BE49-F238E27FC236}">
                <a16:creationId xmlns:a16="http://schemas.microsoft.com/office/drawing/2014/main" id="{F8C13070-B5D7-4454-AA42-673D5DA9525F}"/>
              </a:ext>
            </a:extLst>
          </p:cNvPr>
          <p:cNvPicPr>
            <a:picLocks noChangeAspect="1"/>
          </p:cNvPicPr>
          <p:nvPr/>
        </p:nvPicPr>
        <p:blipFill>
          <a:blip r:embed="rId5"/>
          <a:srcRect l="6868" r="2" b="2"/>
          <a:stretch>
            <a:fillRect/>
          </a:stretch>
        </p:blipFill>
        <p:spPr>
          <a:xfrm rot="5400000">
            <a:off x="6616039" y="4143120"/>
            <a:ext cx="1960527" cy="2371953"/>
          </a:xfrm>
          <a:prstGeom prst="rect">
            <a:avLst/>
          </a:prstGeom>
          <a:effectLst/>
        </p:spPr>
      </p:pic>
      <p:pic>
        <p:nvPicPr>
          <p:cNvPr id="11" name="Picture 10" descr="Close up of a person's mouth&#10;&#10;AI-generated content may be incorrect.">
            <a:extLst>
              <a:ext uri="{FF2B5EF4-FFF2-40B4-BE49-F238E27FC236}">
                <a16:creationId xmlns:a16="http://schemas.microsoft.com/office/drawing/2014/main" id="{7C017AFE-43C5-494A-87B1-06652BB698F6}"/>
              </a:ext>
            </a:extLst>
          </p:cNvPr>
          <p:cNvPicPr>
            <a:picLocks noChangeAspect="1"/>
          </p:cNvPicPr>
          <p:nvPr/>
        </p:nvPicPr>
        <p:blipFill>
          <a:blip r:embed="rId6"/>
          <a:srcRect l="14209" r="18224" b="4"/>
          <a:stretch>
            <a:fillRect/>
          </a:stretch>
        </p:blipFill>
        <p:spPr>
          <a:xfrm rot="5400000">
            <a:off x="9082784" y="4143120"/>
            <a:ext cx="1960527" cy="2371953"/>
          </a:xfrm>
          <a:prstGeom prst="rect">
            <a:avLst/>
          </a:prstGeom>
          <a:effectLst/>
        </p:spPr>
      </p:pic>
    </p:spTree>
    <p:extLst>
      <p:ext uri="{BB962C8B-B14F-4D97-AF65-F5344CB8AC3E}">
        <p14:creationId xmlns:p14="http://schemas.microsoft.com/office/powerpoint/2010/main" val="1413195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8E79-0D5E-9F1A-C2F7-53B509B6CFEE}"/>
              </a:ext>
            </a:extLst>
          </p:cNvPr>
          <p:cNvSpPr>
            <a:spLocks noGrp="1"/>
          </p:cNvSpPr>
          <p:nvPr>
            <p:ph type="title"/>
          </p:nvPr>
        </p:nvSpPr>
        <p:spPr/>
        <p:txBody>
          <a:bodyPr/>
          <a:lstStyle/>
          <a:p>
            <a:r>
              <a:rPr lang="en-US" dirty="0"/>
              <a:t>Plaque index first appointment </a:t>
            </a:r>
          </a:p>
        </p:txBody>
      </p:sp>
      <p:pic>
        <p:nvPicPr>
          <p:cNvPr id="9" name="Content Placeholder 8" descr="A screenshot of a graph&#10;&#10;AI-generated content may be incorrect.">
            <a:extLst>
              <a:ext uri="{FF2B5EF4-FFF2-40B4-BE49-F238E27FC236}">
                <a16:creationId xmlns:a16="http://schemas.microsoft.com/office/drawing/2014/main" id="{9B7BED26-BC86-D668-981D-C5BB4A6C65A8}"/>
              </a:ext>
            </a:extLst>
          </p:cNvPr>
          <p:cNvPicPr>
            <a:picLocks noGrp="1" noChangeAspect="1"/>
          </p:cNvPicPr>
          <p:nvPr>
            <p:ph idx="1"/>
          </p:nvPr>
        </p:nvPicPr>
        <p:blipFill>
          <a:blip r:embed="rId2"/>
          <a:stretch>
            <a:fillRect/>
          </a:stretch>
        </p:blipFill>
        <p:spPr>
          <a:xfrm>
            <a:off x="1178719" y="2538412"/>
            <a:ext cx="9410700" cy="3517900"/>
          </a:xfrm>
        </p:spPr>
      </p:pic>
    </p:spTree>
    <p:extLst>
      <p:ext uri="{BB962C8B-B14F-4D97-AF65-F5344CB8AC3E}">
        <p14:creationId xmlns:p14="http://schemas.microsoft.com/office/powerpoint/2010/main" val="2982108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F49257F-8D24-48ED-8C1C-469F0C77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14B93-B9C2-913C-8110-DAB3523EEBD4}"/>
              </a:ext>
            </a:extLst>
          </p:cNvPr>
          <p:cNvSpPr>
            <a:spLocks noGrp="1"/>
          </p:cNvSpPr>
          <p:nvPr>
            <p:ph type="title"/>
          </p:nvPr>
        </p:nvSpPr>
        <p:spPr>
          <a:xfrm>
            <a:off x="1024128" y="459317"/>
            <a:ext cx="4389120" cy="1749552"/>
          </a:xfrm>
        </p:spPr>
        <p:txBody>
          <a:bodyPr>
            <a:normAutofit/>
          </a:bodyPr>
          <a:lstStyle/>
          <a:p>
            <a:r>
              <a:rPr lang="en-US" sz="4400"/>
              <a:t>Periodontal diagnosis</a:t>
            </a:r>
          </a:p>
        </p:txBody>
      </p:sp>
      <p:cxnSp>
        <p:nvCxnSpPr>
          <p:cNvPr id="19" name="Straight Connector 18">
            <a:extLst>
              <a:ext uri="{FF2B5EF4-FFF2-40B4-BE49-F238E27FC236}">
                <a16:creationId xmlns:a16="http://schemas.microsoft.com/office/drawing/2014/main" id="{DC1B1B01-1656-4274-9CC0-C37A254E61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22FFE956-3C1E-8902-93D7-A91995646616}"/>
              </a:ext>
            </a:extLst>
          </p:cNvPr>
          <p:cNvSpPr>
            <a:spLocks noGrp="1"/>
          </p:cNvSpPr>
          <p:nvPr>
            <p:ph idx="1"/>
          </p:nvPr>
        </p:nvSpPr>
        <p:spPr>
          <a:xfrm>
            <a:off x="1024129" y="2286000"/>
            <a:ext cx="4389120" cy="3931920"/>
          </a:xfrm>
        </p:spPr>
        <p:txBody>
          <a:bodyPr>
            <a:normAutofit/>
          </a:bodyPr>
          <a:lstStyle/>
          <a:p>
            <a:r>
              <a:rPr lang="en-US" sz="1800" dirty="0"/>
              <a:t>Date: 10/21/2025</a:t>
            </a:r>
          </a:p>
          <a:p>
            <a:r>
              <a:rPr lang="en-US" sz="1800" dirty="0"/>
              <a:t>DOD: Q1 C3P2, Q2 C3P1, Q3 &amp; Q4 C3P3</a:t>
            </a:r>
          </a:p>
          <a:p>
            <a:r>
              <a:rPr lang="en-US" sz="1800" dirty="0"/>
              <a:t>AAP: Stage II; Grade B</a:t>
            </a:r>
          </a:p>
        </p:txBody>
      </p:sp>
      <p:pic>
        <p:nvPicPr>
          <p:cNvPr id="7" name="Graphic 6" descr="Daily Calendar">
            <a:extLst>
              <a:ext uri="{FF2B5EF4-FFF2-40B4-BE49-F238E27FC236}">
                <a16:creationId xmlns:a16="http://schemas.microsoft.com/office/drawing/2014/main" id="{282FFE7A-43C8-A827-659E-D7416C107D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6116" y="1342665"/>
            <a:ext cx="4175762" cy="4175762"/>
          </a:xfrm>
          <a:prstGeom prst="rect">
            <a:avLst/>
          </a:prstGeom>
        </p:spPr>
      </p:pic>
    </p:spTree>
    <p:extLst>
      <p:ext uri="{BB962C8B-B14F-4D97-AF65-F5344CB8AC3E}">
        <p14:creationId xmlns:p14="http://schemas.microsoft.com/office/powerpoint/2010/main" val="159159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287DF-63B2-4B7A-8034-C6B8A1AD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4AABD-2A58-00B9-B41D-D20E962D3AB6}"/>
              </a:ext>
            </a:extLst>
          </p:cNvPr>
          <p:cNvSpPr>
            <a:spLocks noGrp="1"/>
          </p:cNvSpPr>
          <p:nvPr>
            <p:ph type="title"/>
          </p:nvPr>
        </p:nvSpPr>
        <p:spPr>
          <a:xfrm>
            <a:off x="1024129" y="585216"/>
            <a:ext cx="3779085" cy="1499616"/>
          </a:xfrm>
        </p:spPr>
        <p:txBody>
          <a:bodyPr>
            <a:normAutofit/>
          </a:bodyPr>
          <a:lstStyle/>
          <a:p>
            <a:r>
              <a:rPr lang="en-US" sz="4600">
                <a:solidFill>
                  <a:srgbClr val="FFFFFF"/>
                </a:solidFill>
              </a:rPr>
              <a:t>Calculus deposit assessment </a:t>
            </a:r>
          </a:p>
        </p:txBody>
      </p:sp>
      <p:cxnSp>
        <p:nvCxnSpPr>
          <p:cNvPr id="12" name="Straight Connector 11">
            <a:extLst>
              <a:ext uri="{FF2B5EF4-FFF2-40B4-BE49-F238E27FC236}">
                <a16:creationId xmlns:a16="http://schemas.microsoft.com/office/drawing/2014/main" id="{A4A86DA6-9773-40FB-ABE6-7561E38F39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A67573-3138-FA24-8A28-4120C3143B4E}"/>
              </a:ext>
            </a:extLst>
          </p:cNvPr>
          <p:cNvSpPr>
            <a:spLocks noGrp="1"/>
          </p:cNvSpPr>
          <p:nvPr>
            <p:ph idx="1"/>
          </p:nvPr>
        </p:nvSpPr>
        <p:spPr>
          <a:xfrm>
            <a:off x="1024129" y="2286000"/>
            <a:ext cx="3791711" cy="3931920"/>
          </a:xfrm>
        </p:spPr>
        <p:txBody>
          <a:bodyPr>
            <a:normAutofit/>
          </a:bodyPr>
          <a:lstStyle/>
          <a:p>
            <a:r>
              <a:rPr lang="en-US" dirty="0">
                <a:solidFill>
                  <a:srgbClr val="FFFFFF"/>
                </a:solidFill>
              </a:rPr>
              <a:t>Calculus assessment level –Supra- 24</a:t>
            </a:r>
          </a:p>
          <a:p>
            <a:r>
              <a:rPr lang="en-US" dirty="0">
                <a:solidFill>
                  <a:srgbClr val="FFFFFF"/>
                </a:solidFill>
              </a:rPr>
              <a:t>Sub- 45 pieces </a:t>
            </a:r>
          </a:p>
        </p:txBody>
      </p:sp>
      <p:pic>
        <p:nvPicPr>
          <p:cNvPr id="5" name="Picture 4" descr="A screenshot of a computer game&#10;&#10;AI-generated content may be incorrect.">
            <a:extLst>
              <a:ext uri="{FF2B5EF4-FFF2-40B4-BE49-F238E27FC236}">
                <a16:creationId xmlns:a16="http://schemas.microsoft.com/office/drawing/2014/main" id="{D1347A53-195B-FBC0-E26B-EB603D7650F4}"/>
              </a:ext>
            </a:extLst>
          </p:cNvPr>
          <p:cNvPicPr>
            <a:picLocks noChangeAspect="1"/>
          </p:cNvPicPr>
          <p:nvPr/>
        </p:nvPicPr>
        <p:blipFill>
          <a:blip r:embed="rId2"/>
          <a:stretch>
            <a:fillRect/>
          </a:stretch>
        </p:blipFill>
        <p:spPr>
          <a:xfrm>
            <a:off x="5730676" y="1558636"/>
            <a:ext cx="6343560" cy="3241963"/>
          </a:xfrm>
          <a:prstGeom prst="rect">
            <a:avLst/>
          </a:prstGeom>
        </p:spPr>
      </p:pic>
    </p:spTree>
    <p:extLst>
      <p:ext uri="{BB962C8B-B14F-4D97-AF65-F5344CB8AC3E}">
        <p14:creationId xmlns:p14="http://schemas.microsoft.com/office/powerpoint/2010/main" val="275394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5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A8C0A-B481-FEFD-D271-25EBAB9FE5F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Phase microscope findings</a:t>
            </a:r>
          </a:p>
        </p:txBody>
      </p:sp>
      <p:pic>
        <p:nvPicPr>
          <p:cNvPr id="5" name="Picture 4" descr="A close-up of a microscope&#10;&#10;AI-generated content may be incorrect.">
            <a:extLst>
              <a:ext uri="{FF2B5EF4-FFF2-40B4-BE49-F238E27FC236}">
                <a16:creationId xmlns:a16="http://schemas.microsoft.com/office/drawing/2014/main" id="{BD93D7B0-1306-268B-1211-ABAAA2FA09EF}"/>
              </a:ext>
            </a:extLst>
          </p:cNvPr>
          <p:cNvPicPr>
            <a:picLocks noChangeAspect="1"/>
          </p:cNvPicPr>
          <p:nvPr/>
        </p:nvPicPr>
        <p:blipFill>
          <a:blip r:embed="rId2"/>
          <a:srcRect l="1190" r="-1" b="-1"/>
          <a:stretch>
            <a:fillRect/>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E39617-DAC8-328E-B517-891F3FBB8A0F}"/>
              </a:ext>
            </a:extLst>
          </p:cNvPr>
          <p:cNvSpPr>
            <a:spLocks noGrp="1"/>
          </p:cNvSpPr>
          <p:nvPr>
            <p:ph idx="1"/>
          </p:nvPr>
        </p:nvSpPr>
        <p:spPr>
          <a:xfrm>
            <a:off x="8029319" y="917725"/>
            <a:ext cx="3424739" cy="4852362"/>
          </a:xfrm>
        </p:spPr>
        <p:txBody>
          <a:bodyPr anchor="ctr">
            <a:normAutofit/>
          </a:bodyPr>
          <a:lstStyle/>
          <a:p>
            <a:r>
              <a:rPr lang="en-US" dirty="0">
                <a:solidFill>
                  <a:srgbClr val="FFFFFF"/>
                </a:solidFill>
              </a:rPr>
              <a:t>Phase 1- 11/11/2025</a:t>
            </a:r>
          </a:p>
          <a:p>
            <a:r>
              <a:rPr lang="en-US" dirty="0">
                <a:solidFill>
                  <a:srgbClr val="FFFFFF"/>
                </a:solidFill>
              </a:rPr>
              <a:t>Biofilm bacteria sample from #18 mesial buccal</a:t>
            </a:r>
          </a:p>
          <a:p>
            <a:r>
              <a:rPr lang="en-US" dirty="0">
                <a:solidFill>
                  <a:srgbClr val="FFFFFF"/>
                </a:solidFill>
              </a:rPr>
              <a:t>Bacteria present: </a:t>
            </a:r>
            <a:r>
              <a:rPr lang="en-US" dirty="0" err="1">
                <a:solidFill>
                  <a:srgbClr val="FFFFFF"/>
                </a:solidFill>
              </a:rPr>
              <a:t>Filamentors</a:t>
            </a:r>
            <a:r>
              <a:rPr lang="en-US" dirty="0">
                <a:solidFill>
                  <a:srgbClr val="FFFFFF"/>
                </a:solidFill>
              </a:rPr>
              <a:t>, Spirochetes, </a:t>
            </a:r>
            <a:r>
              <a:rPr lang="en-US" dirty="0" err="1">
                <a:solidFill>
                  <a:srgbClr val="FFFFFF"/>
                </a:solidFill>
              </a:rPr>
              <a:t>Vibrios</a:t>
            </a:r>
            <a:endParaRPr lang="en-US" dirty="0">
              <a:solidFill>
                <a:srgbClr val="FFFFFF"/>
              </a:solidFill>
            </a:endParaRPr>
          </a:p>
        </p:txBody>
      </p:sp>
    </p:spTree>
    <p:extLst>
      <p:ext uri="{BB962C8B-B14F-4D97-AF65-F5344CB8AC3E}">
        <p14:creationId xmlns:p14="http://schemas.microsoft.com/office/powerpoint/2010/main" val="348142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7112-6212-BED9-D058-B81ACDE75820}"/>
              </a:ext>
            </a:extLst>
          </p:cNvPr>
          <p:cNvSpPr>
            <a:spLocks noGrp="1"/>
          </p:cNvSpPr>
          <p:nvPr>
            <p:ph type="title"/>
          </p:nvPr>
        </p:nvSpPr>
        <p:spPr/>
        <p:txBody>
          <a:bodyPr/>
          <a:lstStyle/>
          <a:p>
            <a:r>
              <a:rPr lang="en-US" dirty="0"/>
              <a:t>Section iii</a:t>
            </a:r>
          </a:p>
        </p:txBody>
      </p:sp>
      <p:sp>
        <p:nvSpPr>
          <p:cNvPr id="3" name="Text Placeholder 2">
            <a:extLst>
              <a:ext uri="{FF2B5EF4-FFF2-40B4-BE49-F238E27FC236}">
                <a16:creationId xmlns:a16="http://schemas.microsoft.com/office/drawing/2014/main" id="{16B89A02-66F9-34EB-99FF-AB69C2D7A3E6}"/>
              </a:ext>
            </a:extLst>
          </p:cNvPr>
          <p:cNvSpPr>
            <a:spLocks noGrp="1"/>
          </p:cNvSpPr>
          <p:nvPr>
            <p:ph type="body" idx="1"/>
          </p:nvPr>
        </p:nvSpPr>
        <p:spPr/>
        <p:txBody>
          <a:bodyPr/>
          <a:lstStyle/>
          <a:p>
            <a:r>
              <a:rPr lang="en-US" dirty="0"/>
              <a:t>Dental Hygiene Care Plan &amp; Treatment </a:t>
            </a:r>
          </a:p>
        </p:txBody>
      </p:sp>
    </p:spTree>
    <p:extLst>
      <p:ext uri="{BB962C8B-B14F-4D97-AF65-F5344CB8AC3E}">
        <p14:creationId xmlns:p14="http://schemas.microsoft.com/office/powerpoint/2010/main" val="398151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958CE-80CF-4473-99F8-FBB695D1B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D3BF4-F176-B489-EDBA-EDA6BF4A93ED}"/>
              </a:ext>
            </a:extLst>
          </p:cNvPr>
          <p:cNvSpPr>
            <a:spLocks noGrp="1"/>
          </p:cNvSpPr>
          <p:nvPr>
            <p:ph type="title"/>
          </p:nvPr>
        </p:nvSpPr>
        <p:spPr>
          <a:xfrm>
            <a:off x="643468" y="643467"/>
            <a:ext cx="3415612" cy="5571066"/>
          </a:xfrm>
        </p:spPr>
        <p:txBody>
          <a:bodyPr>
            <a:normAutofit/>
          </a:bodyPr>
          <a:lstStyle/>
          <a:p>
            <a:r>
              <a:rPr lang="en-US">
                <a:solidFill>
                  <a:srgbClr val="FFFFFF"/>
                </a:solidFill>
              </a:rPr>
              <a:t>Periodontal therapy</a:t>
            </a:r>
          </a:p>
        </p:txBody>
      </p:sp>
      <p:graphicFrame>
        <p:nvGraphicFramePr>
          <p:cNvPr id="5" name="Content Placeholder 2">
            <a:extLst>
              <a:ext uri="{FF2B5EF4-FFF2-40B4-BE49-F238E27FC236}">
                <a16:creationId xmlns:a16="http://schemas.microsoft.com/office/drawing/2014/main" id="{601330DB-3CC9-4C97-9610-940C21200F7D}"/>
              </a:ext>
            </a:extLst>
          </p:cNvPr>
          <p:cNvGraphicFramePr>
            <a:graphicFrameLocks noGrp="1"/>
          </p:cNvGraphicFramePr>
          <p:nvPr>
            <p:ph idx="1"/>
            <p:extLst>
              <p:ext uri="{D42A27DB-BD31-4B8C-83A1-F6EECF244321}">
                <p14:modId xmlns:p14="http://schemas.microsoft.com/office/powerpoint/2010/main" val="254388985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372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CC07B32-2DE1-4A92-BAA9-5DCFDEF6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Freeform 9">
            <a:extLst>
              <a:ext uri="{FF2B5EF4-FFF2-40B4-BE49-F238E27FC236}">
                <a16:creationId xmlns:a16="http://schemas.microsoft.com/office/drawing/2014/main" id="{5275141D-4582-414D-81DB-7A2B47BB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8" name="Straight Connector 37">
            <a:extLst>
              <a:ext uri="{FF2B5EF4-FFF2-40B4-BE49-F238E27FC236}">
                <a16:creationId xmlns:a16="http://schemas.microsoft.com/office/drawing/2014/main" id="{5F9954D2-3994-4E57-A489-6FC5AE45D0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40" name="Freeform: Shape 29">
            <a:extLst>
              <a:ext uri="{FF2B5EF4-FFF2-40B4-BE49-F238E27FC236}">
                <a16:creationId xmlns:a16="http://schemas.microsoft.com/office/drawing/2014/main" id="{D4A3DB12-3AD8-467C-910C-F09E3A688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6744695 h 6858000"/>
              <a:gd name="connsiteX1" fmla="*/ 113307 w 12192000"/>
              <a:gd name="connsiteY1" fmla="*/ 6858000 h 6858000"/>
              <a:gd name="connsiteX2" fmla="*/ 31836 w 12192000"/>
              <a:gd name="connsiteY2" fmla="*/ 6858000 h 6858000"/>
              <a:gd name="connsiteX3" fmla="*/ 0 w 12192000"/>
              <a:gd name="connsiteY3" fmla="*/ 6826165 h 6858000"/>
              <a:gd name="connsiteX4" fmla="*/ 12192000 w 12192000"/>
              <a:gd name="connsiteY4" fmla="*/ 6739575 h 6858000"/>
              <a:gd name="connsiteX5" fmla="*/ 12192000 w 12192000"/>
              <a:gd name="connsiteY5" fmla="*/ 6821043 h 6858000"/>
              <a:gd name="connsiteX6" fmla="*/ 12155043 w 12192000"/>
              <a:gd name="connsiteY6" fmla="*/ 6858000 h 6858000"/>
              <a:gd name="connsiteX7" fmla="*/ 12073575 w 12192000"/>
              <a:gd name="connsiteY7" fmla="*/ 6858000 h 6858000"/>
              <a:gd name="connsiteX8" fmla="*/ 11740554 w 12192000"/>
              <a:gd name="connsiteY8" fmla="*/ 6238209 h 6858000"/>
              <a:gd name="connsiteX9" fmla="*/ 11913377 w 12192000"/>
              <a:gd name="connsiteY9" fmla="*/ 6238209 h 6858000"/>
              <a:gd name="connsiteX10" fmla="*/ 11913377 w 12192000"/>
              <a:gd name="connsiteY10" fmla="*/ 6411032 h 6858000"/>
              <a:gd name="connsiteX11" fmla="*/ 11740554 w 12192000"/>
              <a:gd name="connsiteY11" fmla="*/ 6411032 h 6858000"/>
              <a:gd name="connsiteX12" fmla="*/ 10101903 w 12192000"/>
              <a:gd name="connsiteY12" fmla="*/ 6238209 h 6858000"/>
              <a:gd name="connsiteX13" fmla="*/ 10274725 w 12192000"/>
              <a:gd name="connsiteY13" fmla="*/ 6238209 h 6858000"/>
              <a:gd name="connsiteX14" fmla="*/ 10274725 w 12192000"/>
              <a:gd name="connsiteY14" fmla="*/ 6411032 h 6858000"/>
              <a:gd name="connsiteX15" fmla="*/ 10101903 w 12192000"/>
              <a:gd name="connsiteY15" fmla="*/ 6411032 h 6858000"/>
              <a:gd name="connsiteX16" fmla="*/ 8463251 w 12192000"/>
              <a:gd name="connsiteY16" fmla="*/ 6238209 h 6858000"/>
              <a:gd name="connsiteX17" fmla="*/ 8636074 w 12192000"/>
              <a:gd name="connsiteY17" fmla="*/ 6238209 h 6858000"/>
              <a:gd name="connsiteX18" fmla="*/ 8636074 w 12192000"/>
              <a:gd name="connsiteY18" fmla="*/ 6411032 h 6858000"/>
              <a:gd name="connsiteX19" fmla="*/ 8463251 w 12192000"/>
              <a:gd name="connsiteY19" fmla="*/ 6411032 h 6858000"/>
              <a:gd name="connsiteX20" fmla="*/ 6824599 w 12192000"/>
              <a:gd name="connsiteY20" fmla="*/ 6238209 h 6858000"/>
              <a:gd name="connsiteX21" fmla="*/ 6997422 w 12192000"/>
              <a:gd name="connsiteY21" fmla="*/ 6238209 h 6858000"/>
              <a:gd name="connsiteX22" fmla="*/ 6997422 w 12192000"/>
              <a:gd name="connsiteY22" fmla="*/ 6411032 h 6858000"/>
              <a:gd name="connsiteX23" fmla="*/ 6824599 w 12192000"/>
              <a:gd name="connsiteY23" fmla="*/ 6411032 h 6858000"/>
              <a:gd name="connsiteX24" fmla="*/ 5185950 w 12192000"/>
              <a:gd name="connsiteY24" fmla="*/ 6238209 h 6858000"/>
              <a:gd name="connsiteX25" fmla="*/ 5358773 w 12192000"/>
              <a:gd name="connsiteY25" fmla="*/ 6238209 h 6858000"/>
              <a:gd name="connsiteX26" fmla="*/ 5358773 w 12192000"/>
              <a:gd name="connsiteY26" fmla="*/ 6411032 h 6858000"/>
              <a:gd name="connsiteX27" fmla="*/ 5185950 w 12192000"/>
              <a:gd name="connsiteY27" fmla="*/ 6411032 h 6858000"/>
              <a:gd name="connsiteX28" fmla="*/ 3547296 w 12192000"/>
              <a:gd name="connsiteY28" fmla="*/ 6238209 h 6858000"/>
              <a:gd name="connsiteX29" fmla="*/ 3720119 w 12192000"/>
              <a:gd name="connsiteY29" fmla="*/ 6238209 h 6858000"/>
              <a:gd name="connsiteX30" fmla="*/ 3720119 w 12192000"/>
              <a:gd name="connsiteY30" fmla="*/ 6411032 h 6858000"/>
              <a:gd name="connsiteX31" fmla="*/ 3547296 w 12192000"/>
              <a:gd name="connsiteY31" fmla="*/ 6411032 h 6858000"/>
              <a:gd name="connsiteX32" fmla="*/ 1908646 w 12192000"/>
              <a:gd name="connsiteY32" fmla="*/ 6238209 h 6858000"/>
              <a:gd name="connsiteX33" fmla="*/ 2081470 w 12192000"/>
              <a:gd name="connsiteY33" fmla="*/ 6238209 h 6858000"/>
              <a:gd name="connsiteX34" fmla="*/ 2081470 w 12192000"/>
              <a:gd name="connsiteY34" fmla="*/ 6411032 h 6858000"/>
              <a:gd name="connsiteX35" fmla="*/ 1908646 w 12192000"/>
              <a:gd name="connsiteY35" fmla="*/ 6411032 h 6858000"/>
              <a:gd name="connsiteX36" fmla="*/ 269996 w 12192000"/>
              <a:gd name="connsiteY36" fmla="*/ 6238209 h 6858000"/>
              <a:gd name="connsiteX37" fmla="*/ 442819 w 12192000"/>
              <a:gd name="connsiteY37" fmla="*/ 6238209 h 6858000"/>
              <a:gd name="connsiteX38" fmla="*/ 442819 w 12192000"/>
              <a:gd name="connsiteY38" fmla="*/ 6411032 h 6858000"/>
              <a:gd name="connsiteX39" fmla="*/ 269996 w 12192000"/>
              <a:gd name="connsiteY39" fmla="*/ 6411032 h 6858000"/>
              <a:gd name="connsiteX40" fmla="*/ 10921228 w 12192000"/>
              <a:gd name="connsiteY40" fmla="*/ 5418567 h 6858000"/>
              <a:gd name="connsiteX41" fmla="*/ 11094051 w 12192000"/>
              <a:gd name="connsiteY41" fmla="*/ 5418567 h 6858000"/>
              <a:gd name="connsiteX42" fmla="*/ 11094051 w 12192000"/>
              <a:gd name="connsiteY42" fmla="*/ 5591390 h 6858000"/>
              <a:gd name="connsiteX43" fmla="*/ 10921228 w 12192000"/>
              <a:gd name="connsiteY43" fmla="*/ 5591390 h 6858000"/>
              <a:gd name="connsiteX44" fmla="*/ 9282577 w 12192000"/>
              <a:gd name="connsiteY44" fmla="*/ 5418567 h 6858000"/>
              <a:gd name="connsiteX45" fmla="*/ 9455400 w 12192000"/>
              <a:gd name="connsiteY45" fmla="*/ 5418567 h 6858000"/>
              <a:gd name="connsiteX46" fmla="*/ 9455400 w 12192000"/>
              <a:gd name="connsiteY46" fmla="*/ 5591390 h 6858000"/>
              <a:gd name="connsiteX47" fmla="*/ 9282577 w 12192000"/>
              <a:gd name="connsiteY47" fmla="*/ 5591390 h 6858000"/>
              <a:gd name="connsiteX48" fmla="*/ 7643925 w 12192000"/>
              <a:gd name="connsiteY48" fmla="*/ 5418567 h 6858000"/>
              <a:gd name="connsiteX49" fmla="*/ 7816748 w 12192000"/>
              <a:gd name="connsiteY49" fmla="*/ 5418567 h 6858000"/>
              <a:gd name="connsiteX50" fmla="*/ 7816748 w 12192000"/>
              <a:gd name="connsiteY50" fmla="*/ 5591390 h 6858000"/>
              <a:gd name="connsiteX51" fmla="*/ 7643925 w 12192000"/>
              <a:gd name="connsiteY51" fmla="*/ 5591390 h 6858000"/>
              <a:gd name="connsiteX52" fmla="*/ 6005273 w 12192000"/>
              <a:gd name="connsiteY52" fmla="*/ 5418567 h 6858000"/>
              <a:gd name="connsiteX53" fmla="*/ 6178096 w 12192000"/>
              <a:gd name="connsiteY53" fmla="*/ 5418567 h 6858000"/>
              <a:gd name="connsiteX54" fmla="*/ 6178096 w 12192000"/>
              <a:gd name="connsiteY54" fmla="*/ 5591390 h 6858000"/>
              <a:gd name="connsiteX55" fmla="*/ 6005273 w 12192000"/>
              <a:gd name="connsiteY55" fmla="*/ 5591390 h 6858000"/>
              <a:gd name="connsiteX56" fmla="*/ 4366633 w 12192000"/>
              <a:gd name="connsiteY56" fmla="*/ 5418567 h 6858000"/>
              <a:gd name="connsiteX57" fmla="*/ 4539460 w 12192000"/>
              <a:gd name="connsiteY57" fmla="*/ 5418567 h 6858000"/>
              <a:gd name="connsiteX58" fmla="*/ 4539460 w 12192000"/>
              <a:gd name="connsiteY58" fmla="*/ 5591390 h 6858000"/>
              <a:gd name="connsiteX59" fmla="*/ 4366633 w 12192000"/>
              <a:gd name="connsiteY59" fmla="*/ 5591390 h 6858000"/>
              <a:gd name="connsiteX60" fmla="*/ 2727987 w 12192000"/>
              <a:gd name="connsiteY60" fmla="*/ 5418567 h 6858000"/>
              <a:gd name="connsiteX61" fmla="*/ 2900809 w 12192000"/>
              <a:gd name="connsiteY61" fmla="*/ 5418567 h 6858000"/>
              <a:gd name="connsiteX62" fmla="*/ 2900809 w 12192000"/>
              <a:gd name="connsiteY62" fmla="*/ 5591390 h 6858000"/>
              <a:gd name="connsiteX63" fmla="*/ 2727987 w 12192000"/>
              <a:gd name="connsiteY63" fmla="*/ 5591390 h 6858000"/>
              <a:gd name="connsiteX64" fmla="*/ 1089338 w 12192000"/>
              <a:gd name="connsiteY64" fmla="*/ 5418567 h 6858000"/>
              <a:gd name="connsiteX65" fmla="*/ 1262160 w 12192000"/>
              <a:gd name="connsiteY65" fmla="*/ 5418567 h 6858000"/>
              <a:gd name="connsiteX66" fmla="*/ 1262160 w 12192000"/>
              <a:gd name="connsiteY66" fmla="*/ 5591390 h 6858000"/>
              <a:gd name="connsiteX67" fmla="*/ 1089338 w 12192000"/>
              <a:gd name="connsiteY67" fmla="*/ 5591390 h 6858000"/>
              <a:gd name="connsiteX68" fmla="*/ 1178101 w 12192000"/>
              <a:gd name="connsiteY68" fmla="*/ 4727355 h 6858000"/>
              <a:gd name="connsiteX69" fmla="*/ 442836 w 12192000"/>
              <a:gd name="connsiteY69" fmla="*/ 5462622 h 6858000"/>
              <a:gd name="connsiteX70" fmla="*/ 442836 w 12192000"/>
              <a:gd name="connsiteY70" fmla="*/ 5549070 h 6858000"/>
              <a:gd name="connsiteX71" fmla="*/ 1178103 w 12192000"/>
              <a:gd name="connsiteY71" fmla="*/ 6284339 h 6858000"/>
              <a:gd name="connsiteX72" fmla="*/ 1908665 w 12192000"/>
              <a:gd name="connsiteY72" fmla="*/ 5553778 h 6858000"/>
              <a:gd name="connsiteX73" fmla="*/ 1908665 w 12192000"/>
              <a:gd name="connsiteY73" fmla="*/ 5457916 h 6858000"/>
              <a:gd name="connsiteX74" fmla="*/ 9370328 w 12192000"/>
              <a:gd name="connsiteY74" fmla="*/ 4727354 h 6858000"/>
              <a:gd name="connsiteX75" fmla="*/ 8636074 w 12192000"/>
              <a:gd name="connsiteY75" fmla="*/ 5461609 h 6858000"/>
              <a:gd name="connsiteX76" fmla="*/ 8636074 w 12192000"/>
              <a:gd name="connsiteY76" fmla="*/ 5550076 h 6858000"/>
              <a:gd name="connsiteX77" fmla="*/ 9370332 w 12192000"/>
              <a:gd name="connsiteY77" fmla="*/ 6284336 h 6858000"/>
              <a:gd name="connsiteX78" fmla="*/ 10101903 w 12192000"/>
              <a:gd name="connsiteY78" fmla="*/ 5552765 h 6858000"/>
              <a:gd name="connsiteX79" fmla="*/ 10101903 w 12192000"/>
              <a:gd name="connsiteY79" fmla="*/ 5458928 h 6858000"/>
              <a:gd name="connsiteX80" fmla="*/ 4454997 w 12192000"/>
              <a:gd name="connsiteY80" fmla="*/ 4727354 h 6858000"/>
              <a:gd name="connsiteX81" fmla="*/ 3720127 w 12192000"/>
              <a:gd name="connsiteY81" fmla="*/ 5462212 h 6858000"/>
              <a:gd name="connsiteX82" fmla="*/ 3720127 w 12192000"/>
              <a:gd name="connsiteY82" fmla="*/ 5549480 h 6858000"/>
              <a:gd name="connsiteX83" fmla="*/ 4454994 w 12192000"/>
              <a:gd name="connsiteY83" fmla="*/ 6284337 h 6858000"/>
              <a:gd name="connsiteX84" fmla="*/ 5185957 w 12192000"/>
              <a:gd name="connsiteY84" fmla="*/ 5553365 h 6858000"/>
              <a:gd name="connsiteX85" fmla="*/ 5185957 w 12192000"/>
              <a:gd name="connsiteY85" fmla="*/ 5458324 h 6858000"/>
              <a:gd name="connsiteX86" fmla="*/ 2816547 w 12192000"/>
              <a:gd name="connsiteY86" fmla="*/ 4727354 h 6858000"/>
              <a:gd name="connsiteX87" fmla="*/ 2081491 w 12192000"/>
              <a:gd name="connsiteY87" fmla="*/ 5462427 h 6858000"/>
              <a:gd name="connsiteX88" fmla="*/ 2081491 w 12192000"/>
              <a:gd name="connsiteY88" fmla="*/ 5549265 h 6858000"/>
              <a:gd name="connsiteX89" fmla="*/ 2816547 w 12192000"/>
              <a:gd name="connsiteY89" fmla="*/ 6284340 h 6858000"/>
              <a:gd name="connsiteX90" fmla="*/ 3547302 w 12192000"/>
              <a:gd name="connsiteY90" fmla="*/ 5553564 h 6858000"/>
              <a:gd name="connsiteX91" fmla="*/ 3547302 w 12192000"/>
              <a:gd name="connsiteY91" fmla="*/ 5458128 h 6858000"/>
              <a:gd name="connsiteX92" fmla="*/ 6093420 w 12192000"/>
              <a:gd name="connsiteY92" fmla="*/ 4727352 h 6858000"/>
              <a:gd name="connsiteX93" fmla="*/ 5358778 w 12192000"/>
              <a:gd name="connsiteY93" fmla="*/ 5462014 h 6858000"/>
              <a:gd name="connsiteX94" fmla="*/ 5358778 w 12192000"/>
              <a:gd name="connsiteY94" fmla="*/ 5549677 h 6858000"/>
              <a:gd name="connsiteX95" fmla="*/ 6093420 w 12192000"/>
              <a:gd name="connsiteY95" fmla="*/ 6284339 h 6858000"/>
              <a:gd name="connsiteX96" fmla="*/ 6824599 w 12192000"/>
              <a:gd name="connsiteY96" fmla="*/ 5553159 h 6858000"/>
              <a:gd name="connsiteX97" fmla="*/ 6824599 w 12192000"/>
              <a:gd name="connsiteY97" fmla="*/ 5458532 h 6858000"/>
              <a:gd name="connsiteX98" fmla="*/ 11008785 w 12192000"/>
              <a:gd name="connsiteY98" fmla="*/ 4727351 h 6858000"/>
              <a:gd name="connsiteX99" fmla="*/ 10274725 w 12192000"/>
              <a:gd name="connsiteY99" fmla="*/ 5461411 h 6858000"/>
              <a:gd name="connsiteX100" fmla="*/ 10274725 w 12192000"/>
              <a:gd name="connsiteY100" fmla="*/ 5550279 h 6858000"/>
              <a:gd name="connsiteX101" fmla="*/ 11008781 w 12192000"/>
              <a:gd name="connsiteY101" fmla="*/ 6284336 h 6858000"/>
              <a:gd name="connsiteX102" fmla="*/ 11740554 w 12192000"/>
              <a:gd name="connsiteY102" fmla="*/ 5552562 h 6858000"/>
              <a:gd name="connsiteX103" fmla="*/ 11740554 w 12192000"/>
              <a:gd name="connsiteY103" fmla="*/ 5459121 h 6858000"/>
              <a:gd name="connsiteX104" fmla="*/ 7731877 w 12192000"/>
              <a:gd name="connsiteY104" fmla="*/ 4727351 h 6858000"/>
              <a:gd name="connsiteX105" fmla="*/ 6997422 w 12192000"/>
              <a:gd name="connsiteY105" fmla="*/ 5461805 h 6858000"/>
              <a:gd name="connsiteX106" fmla="*/ 6997422 w 12192000"/>
              <a:gd name="connsiteY106" fmla="*/ 5549884 h 6858000"/>
              <a:gd name="connsiteX107" fmla="*/ 7731873 w 12192000"/>
              <a:gd name="connsiteY107" fmla="*/ 6284337 h 6858000"/>
              <a:gd name="connsiteX108" fmla="*/ 8463251 w 12192000"/>
              <a:gd name="connsiteY108" fmla="*/ 5552959 h 6858000"/>
              <a:gd name="connsiteX109" fmla="*/ 8463251 w 12192000"/>
              <a:gd name="connsiteY109" fmla="*/ 5458725 h 6858000"/>
              <a:gd name="connsiteX110" fmla="*/ 11740554 w 12192000"/>
              <a:gd name="connsiteY110" fmla="*/ 4601625 h 6858000"/>
              <a:gd name="connsiteX111" fmla="*/ 11913377 w 12192000"/>
              <a:gd name="connsiteY111" fmla="*/ 4601625 h 6858000"/>
              <a:gd name="connsiteX112" fmla="*/ 11913377 w 12192000"/>
              <a:gd name="connsiteY112" fmla="*/ 4774448 h 6858000"/>
              <a:gd name="connsiteX113" fmla="*/ 11740554 w 12192000"/>
              <a:gd name="connsiteY113" fmla="*/ 4774448 h 6858000"/>
              <a:gd name="connsiteX114" fmla="*/ 10101903 w 12192000"/>
              <a:gd name="connsiteY114" fmla="*/ 4601625 h 6858000"/>
              <a:gd name="connsiteX115" fmla="*/ 10274725 w 12192000"/>
              <a:gd name="connsiteY115" fmla="*/ 4601625 h 6858000"/>
              <a:gd name="connsiteX116" fmla="*/ 10274725 w 12192000"/>
              <a:gd name="connsiteY116" fmla="*/ 4774448 h 6858000"/>
              <a:gd name="connsiteX117" fmla="*/ 10101903 w 12192000"/>
              <a:gd name="connsiteY117" fmla="*/ 4774448 h 6858000"/>
              <a:gd name="connsiteX118" fmla="*/ 8463251 w 12192000"/>
              <a:gd name="connsiteY118" fmla="*/ 4601625 h 6858000"/>
              <a:gd name="connsiteX119" fmla="*/ 8636074 w 12192000"/>
              <a:gd name="connsiteY119" fmla="*/ 4601625 h 6858000"/>
              <a:gd name="connsiteX120" fmla="*/ 8636074 w 12192000"/>
              <a:gd name="connsiteY120" fmla="*/ 4774448 h 6858000"/>
              <a:gd name="connsiteX121" fmla="*/ 8463251 w 12192000"/>
              <a:gd name="connsiteY121" fmla="*/ 4774448 h 6858000"/>
              <a:gd name="connsiteX122" fmla="*/ 6824599 w 12192000"/>
              <a:gd name="connsiteY122" fmla="*/ 4601625 h 6858000"/>
              <a:gd name="connsiteX123" fmla="*/ 6997422 w 12192000"/>
              <a:gd name="connsiteY123" fmla="*/ 4601625 h 6858000"/>
              <a:gd name="connsiteX124" fmla="*/ 6997422 w 12192000"/>
              <a:gd name="connsiteY124" fmla="*/ 4774448 h 6858000"/>
              <a:gd name="connsiteX125" fmla="*/ 6824599 w 12192000"/>
              <a:gd name="connsiteY125" fmla="*/ 4774448 h 6858000"/>
              <a:gd name="connsiteX126" fmla="*/ 5185955 w 12192000"/>
              <a:gd name="connsiteY126" fmla="*/ 4601625 h 6858000"/>
              <a:gd name="connsiteX127" fmla="*/ 5358777 w 12192000"/>
              <a:gd name="connsiteY127" fmla="*/ 4601625 h 6858000"/>
              <a:gd name="connsiteX128" fmla="*/ 5358777 w 12192000"/>
              <a:gd name="connsiteY128" fmla="*/ 4774448 h 6858000"/>
              <a:gd name="connsiteX129" fmla="*/ 5185955 w 12192000"/>
              <a:gd name="connsiteY129" fmla="*/ 4774448 h 6858000"/>
              <a:gd name="connsiteX130" fmla="*/ 3547301 w 12192000"/>
              <a:gd name="connsiteY130" fmla="*/ 4601625 h 6858000"/>
              <a:gd name="connsiteX131" fmla="*/ 3720124 w 12192000"/>
              <a:gd name="connsiteY131" fmla="*/ 4601625 h 6858000"/>
              <a:gd name="connsiteX132" fmla="*/ 3720124 w 12192000"/>
              <a:gd name="connsiteY132" fmla="*/ 4774448 h 6858000"/>
              <a:gd name="connsiteX133" fmla="*/ 3547301 w 12192000"/>
              <a:gd name="connsiteY133" fmla="*/ 4774448 h 6858000"/>
              <a:gd name="connsiteX134" fmla="*/ 1908659 w 12192000"/>
              <a:gd name="connsiteY134" fmla="*/ 4601625 h 6858000"/>
              <a:gd name="connsiteX135" fmla="*/ 2081483 w 12192000"/>
              <a:gd name="connsiteY135" fmla="*/ 4601625 h 6858000"/>
              <a:gd name="connsiteX136" fmla="*/ 2081483 w 12192000"/>
              <a:gd name="connsiteY136" fmla="*/ 4774448 h 6858000"/>
              <a:gd name="connsiteX137" fmla="*/ 1908659 w 12192000"/>
              <a:gd name="connsiteY137" fmla="*/ 4774448 h 6858000"/>
              <a:gd name="connsiteX138" fmla="*/ 270007 w 12192000"/>
              <a:gd name="connsiteY138" fmla="*/ 4601625 h 6858000"/>
              <a:gd name="connsiteX139" fmla="*/ 442830 w 12192000"/>
              <a:gd name="connsiteY139" fmla="*/ 4601625 h 6858000"/>
              <a:gd name="connsiteX140" fmla="*/ 442830 w 12192000"/>
              <a:gd name="connsiteY140" fmla="*/ 4774448 h 6858000"/>
              <a:gd name="connsiteX141" fmla="*/ 270007 w 12192000"/>
              <a:gd name="connsiteY141" fmla="*/ 4774448 h 6858000"/>
              <a:gd name="connsiteX142" fmla="*/ 10145462 w 12192000"/>
              <a:gd name="connsiteY142" fmla="*/ 3952222 h 6858000"/>
              <a:gd name="connsiteX143" fmla="*/ 9411064 w 12192000"/>
              <a:gd name="connsiteY143" fmla="*/ 4686619 h 6858000"/>
              <a:gd name="connsiteX144" fmla="*/ 10143012 w 12192000"/>
              <a:gd name="connsiteY144" fmla="*/ 5418567 h 6858000"/>
              <a:gd name="connsiteX145" fmla="*/ 10236099 w 12192000"/>
              <a:gd name="connsiteY145" fmla="*/ 5418567 h 6858000"/>
              <a:gd name="connsiteX146" fmla="*/ 10968050 w 12192000"/>
              <a:gd name="connsiteY146" fmla="*/ 4686615 h 6858000"/>
              <a:gd name="connsiteX147" fmla="*/ 10233657 w 12192000"/>
              <a:gd name="connsiteY147" fmla="*/ 3952222 h 6858000"/>
              <a:gd name="connsiteX148" fmla="*/ 8507004 w 12192000"/>
              <a:gd name="connsiteY148" fmla="*/ 3952222 h 6858000"/>
              <a:gd name="connsiteX149" fmla="*/ 7772612 w 12192000"/>
              <a:gd name="connsiteY149" fmla="*/ 4686615 h 6858000"/>
              <a:gd name="connsiteX150" fmla="*/ 8504563 w 12192000"/>
              <a:gd name="connsiteY150" fmla="*/ 5418567 h 6858000"/>
              <a:gd name="connsiteX151" fmla="*/ 8597643 w 12192000"/>
              <a:gd name="connsiteY151" fmla="*/ 5418567 h 6858000"/>
              <a:gd name="connsiteX152" fmla="*/ 9329593 w 12192000"/>
              <a:gd name="connsiteY152" fmla="*/ 4686617 h 6858000"/>
              <a:gd name="connsiteX153" fmla="*/ 8595197 w 12192000"/>
              <a:gd name="connsiteY153" fmla="*/ 3952222 h 6858000"/>
              <a:gd name="connsiteX154" fmla="*/ 6868551 w 12192000"/>
              <a:gd name="connsiteY154" fmla="*/ 3952222 h 6858000"/>
              <a:gd name="connsiteX155" fmla="*/ 6134155 w 12192000"/>
              <a:gd name="connsiteY155" fmla="*/ 4686617 h 6858000"/>
              <a:gd name="connsiteX156" fmla="*/ 6866103 w 12192000"/>
              <a:gd name="connsiteY156" fmla="*/ 5418567 h 6858000"/>
              <a:gd name="connsiteX157" fmla="*/ 6959192 w 12192000"/>
              <a:gd name="connsiteY157" fmla="*/ 5418567 h 6858000"/>
              <a:gd name="connsiteX158" fmla="*/ 7691142 w 12192000"/>
              <a:gd name="connsiteY158" fmla="*/ 4686617 h 6858000"/>
              <a:gd name="connsiteX159" fmla="*/ 6956748 w 12192000"/>
              <a:gd name="connsiteY159" fmla="*/ 3952222 h 6858000"/>
              <a:gd name="connsiteX160" fmla="*/ 5230122 w 12192000"/>
              <a:gd name="connsiteY160" fmla="*/ 3952222 h 6858000"/>
              <a:gd name="connsiteX161" fmla="*/ 4495738 w 12192000"/>
              <a:gd name="connsiteY161" fmla="*/ 4686619 h 6858000"/>
              <a:gd name="connsiteX162" fmla="*/ 5227671 w 12192000"/>
              <a:gd name="connsiteY162" fmla="*/ 5418567 h 6858000"/>
              <a:gd name="connsiteX163" fmla="*/ 5320755 w 12192000"/>
              <a:gd name="connsiteY163" fmla="*/ 5418567 h 6858000"/>
              <a:gd name="connsiteX164" fmla="*/ 6052685 w 12192000"/>
              <a:gd name="connsiteY164" fmla="*/ 4686617 h 6858000"/>
              <a:gd name="connsiteX165" fmla="*/ 5318307 w 12192000"/>
              <a:gd name="connsiteY165" fmla="*/ 3952222 h 6858000"/>
              <a:gd name="connsiteX166" fmla="*/ 3591662 w 12192000"/>
              <a:gd name="connsiteY166" fmla="*/ 3952222 h 6858000"/>
              <a:gd name="connsiteX167" fmla="*/ 2857282 w 12192000"/>
              <a:gd name="connsiteY167" fmla="*/ 4686619 h 6858000"/>
              <a:gd name="connsiteX168" fmla="*/ 3589211 w 12192000"/>
              <a:gd name="connsiteY168" fmla="*/ 5418567 h 6858000"/>
              <a:gd name="connsiteX169" fmla="*/ 3682300 w 12192000"/>
              <a:gd name="connsiteY169" fmla="*/ 5418567 h 6858000"/>
              <a:gd name="connsiteX170" fmla="*/ 4414258 w 12192000"/>
              <a:gd name="connsiteY170" fmla="*/ 4686619 h 6858000"/>
              <a:gd name="connsiteX171" fmla="*/ 3679850 w 12192000"/>
              <a:gd name="connsiteY171" fmla="*/ 3952222 h 6858000"/>
              <a:gd name="connsiteX172" fmla="*/ 1953238 w 12192000"/>
              <a:gd name="connsiteY172" fmla="*/ 3952222 h 6858000"/>
              <a:gd name="connsiteX173" fmla="*/ 1218835 w 12192000"/>
              <a:gd name="connsiteY173" fmla="*/ 4686620 h 6858000"/>
              <a:gd name="connsiteX174" fmla="*/ 1950786 w 12192000"/>
              <a:gd name="connsiteY174" fmla="*/ 5418567 h 6858000"/>
              <a:gd name="connsiteX175" fmla="*/ 2043879 w 12192000"/>
              <a:gd name="connsiteY175" fmla="*/ 5418567 h 6858000"/>
              <a:gd name="connsiteX176" fmla="*/ 2775812 w 12192000"/>
              <a:gd name="connsiteY176" fmla="*/ 4686619 h 6858000"/>
              <a:gd name="connsiteX177" fmla="*/ 2041429 w 12192000"/>
              <a:gd name="connsiteY177" fmla="*/ 3952222 h 6858000"/>
              <a:gd name="connsiteX178" fmla="*/ 10921228 w 12192000"/>
              <a:gd name="connsiteY178" fmla="*/ 3779399 h 6858000"/>
              <a:gd name="connsiteX179" fmla="*/ 11094051 w 12192000"/>
              <a:gd name="connsiteY179" fmla="*/ 3779399 h 6858000"/>
              <a:gd name="connsiteX180" fmla="*/ 11094051 w 12192000"/>
              <a:gd name="connsiteY180" fmla="*/ 3952222 h 6858000"/>
              <a:gd name="connsiteX181" fmla="*/ 10921228 w 12192000"/>
              <a:gd name="connsiteY181" fmla="*/ 3952222 h 6858000"/>
              <a:gd name="connsiteX182" fmla="*/ 9282577 w 12192000"/>
              <a:gd name="connsiteY182" fmla="*/ 3779399 h 6858000"/>
              <a:gd name="connsiteX183" fmla="*/ 9455400 w 12192000"/>
              <a:gd name="connsiteY183" fmla="*/ 3779399 h 6858000"/>
              <a:gd name="connsiteX184" fmla="*/ 9455400 w 12192000"/>
              <a:gd name="connsiteY184" fmla="*/ 3952222 h 6858000"/>
              <a:gd name="connsiteX185" fmla="*/ 9282577 w 12192000"/>
              <a:gd name="connsiteY185" fmla="*/ 3952222 h 6858000"/>
              <a:gd name="connsiteX186" fmla="*/ 7643925 w 12192000"/>
              <a:gd name="connsiteY186" fmla="*/ 3779399 h 6858000"/>
              <a:gd name="connsiteX187" fmla="*/ 7816748 w 12192000"/>
              <a:gd name="connsiteY187" fmla="*/ 3779399 h 6858000"/>
              <a:gd name="connsiteX188" fmla="*/ 7816748 w 12192000"/>
              <a:gd name="connsiteY188" fmla="*/ 3952222 h 6858000"/>
              <a:gd name="connsiteX189" fmla="*/ 7643925 w 12192000"/>
              <a:gd name="connsiteY189" fmla="*/ 3952222 h 6858000"/>
              <a:gd name="connsiteX190" fmla="*/ 6005273 w 12192000"/>
              <a:gd name="connsiteY190" fmla="*/ 3779399 h 6858000"/>
              <a:gd name="connsiteX191" fmla="*/ 6178096 w 12192000"/>
              <a:gd name="connsiteY191" fmla="*/ 3779399 h 6858000"/>
              <a:gd name="connsiteX192" fmla="*/ 6178096 w 12192000"/>
              <a:gd name="connsiteY192" fmla="*/ 3952222 h 6858000"/>
              <a:gd name="connsiteX193" fmla="*/ 6005273 w 12192000"/>
              <a:gd name="connsiteY193" fmla="*/ 3952222 h 6858000"/>
              <a:gd name="connsiteX194" fmla="*/ 4366635 w 12192000"/>
              <a:gd name="connsiteY194" fmla="*/ 3779399 h 6858000"/>
              <a:gd name="connsiteX195" fmla="*/ 4539462 w 12192000"/>
              <a:gd name="connsiteY195" fmla="*/ 3779399 h 6858000"/>
              <a:gd name="connsiteX196" fmla="*/ 4539462 w 12192000"/>
              <a:gd name="connsiteY196" fmla="*/ 3952222 h 6858000"/>
              <a:gd name="connsiteX197" fmla="*/ 4366635 w 12192000"/>
              <a:gd name="connsiteY197" fmla="*/ 3952222 h 6858000"/>
              <a:gd name="connsiteX198" fmla="*/ 2727994 w 12192000"/>
              <a:gd name="connsiteY198" fmla="*/ 3779399 h 6858000"/>
              <a:gd name="connsiteX199" fmla="*/ 2900815 w 12192000"/>
              <a:gd name="connsiteY199" fmla="*/ 3779399 h 6858000"/>
              <a:gd name="connsiteX200" fmla="*/ 2900815 w 12192000"/>
              <a:gd name="connsiteY200" fmla="*/ 3952222 h 6858000"/>
              <a:gd name="connsiteX201" fmla="*/ 2727994 w 12192000"/>
              <a:gd name="connsiteY201" fmla="*/ 3952222 h 6858000"/>
              <a:gd name="connsiteX202" fmla="*/ 1089344 w 12192000"/>
              <a:gd name="connsiteY202" fmla="*/ 3779399 h 6858000"/>
              <a:gd name="connsiteX203" fmla="*/ 1262166 w 12192000"/>
              <a:gd name="connsiteY203" fmla="*/ 3779399 h 6858000"/>
              <a:gd name="connsiteX204" fmla="*/ 1262166 w 12192000"/>
              <a:gd name="connsiteY204" fmla="*/ 3952222 h 6858000"/>
              <a:gd name="connsiteX205" fmla="*/ 1089344 w 12192000"/>
              <a:gd name="connsiteY205" fmla="*/ 3952222 h 6858000"/>
              <a:gd name="connsiteX206" fmla="*/ 1178101 w 12192000"/>
              <a:gd name="connsiteY206" fmla="*/ 3088920 h 6858000"/>
              <a:gd name="connsiteX207" fmla="*/ 442844 w 12192000"/>
              <a:gd name="connsiteY207" fmla="*/ 3824161 h 6858000"/>
              <a:gd name="connsiteX208" fmla="*/ 442844 w 12192000"/>
              <a:gd name="connsiteY208" fmla="*/ 3910626 h 6858000"/>
              <a:gd name="connsiteX209" fmla="*/ 1178101 w 12192000"/>
              <a:gd name="connsiteY209" fmla="*/ 4645885 h 6858000"/>
              <a:gd name="connsiteX210" fmla="*/ 1908673 w 12192000"/>
              <a:gd name="connsiteY210" fmla="*/ 3915317 h 6858000"/>
              <a:gd name="connsiteX211" fmla="*/ 1908673 w 12192000"/>
              <a:gd name="connsiteY211" fmla="*/ 3819468 h 6858000"/>
              <a:gd name="connsiteX212" fmla="*/ 2816547 w 12192000"/>
              <a:gd name="connsiteY212" fmla="*/ 3088919 h 6858000"/>
              <a:gd name="connsiteX213" fmla="*/ 2081500 w 12192000"/>
              <a:gd name="connsiteY213" fmla="*/ 3823966 h 6858000"/>
              <a:gd name="connsiteX214" fmla="*/ 2081500 w 12192000"/>
              <a:gd name="connsiteY214" fmla="*/ 3910819 h 6858000"/>
              <a:gd name="connsiteX215" fmla="*/ 2816547 w 12192000"/>
              <a:gd name="connsiteY215" fmla="*/ 4645883 h 6858000"/>
              <a:gd name="connsiteX216" fmla="*/ 3547307 w 12192000"/>
              <a:gd name="connsiteY216" fmla="*/ 3915106 h 6858000"/>
              <a:gd name="connsiteX217" fmla="*/ 3547307 w 12192000"/>
              <a:gd name="connsiteY217" fmla="*/ 3819677 h 6858000"/>
              <a:gd name="connsiteX218" fmla="*/ 7731873 w 12192000"/>
              <a:gd name="connsiteY218" fmla="*/ 3088917 h 6858000"/>
              <a:gd name="connsiteX219" fmla="*/ 6997422 w 12192000"/>
              <a:gd name="connsiteY219" fmla="*/ 3823351 h 6858000"/>
              <a:gd name="connsiteX220" fmla="*/ 6997422 w 12192000"/>
              <a:gd name="connsiteY220" fmla="*/ 3911424 h 6858000"/>
              <a:gd name="connsiteX221" fmla="*/ 7731879 w 12192000"/>
              <a:gd name="connsiteY221" fmla="*/ 4645880 h 6858000"/>
              <a:gd name="connsiteX222" fmla="*/ 8463251 w 12192000"/>
              <a:gd name="connsiteY222" fmla="*/ 3914507 h 6858000"/>
              <a:gd name="connsiteX223" fmla="*/ 8463251 w 12192000"/>
              <a:gd name="connsiteY223" fmla="*/ 3820276 h 6858000"/>
              <a:gd name="connsiteX224" fmla="*/ 4454997 w 12192000"/>
              <a:gd name="connsiteY224" fmla="*/ 3088917 h 6858000"/>
              <a:gd name="connsiteX225" fmla="*/ 3720130 w 12192000"/>
              <a:gd name="connsiteY225" fmla="*/ 3823754 h 6858000"/>
              <a:gd name="connsiteX226" fmla="*/ 3720130 w 12192000"/>
              <a:gd name="connsiteY226" fmla="*/ 3911030 h 6858000"/>
              <a:gd name="connsiteX227" fmla="*/ 4454997 w 12192000"/>
              <a:gd name="connsiteY227" fmla="*/ 4645883 h 6858000"/>
              <a:gd name="connsiteX228" fmla="*/ 5185960 w 12192000"/>
              <a:gd name="connsiteY228" fmla="*/ 3914910 h 6858000"/>
              <a:gd name="connsiteX229" fmla="*/ 5185960 w 12192000"/>
              <a:gd name="connsiteY229" fmla="*/ 3819872 h 6858000"/>
              <a:gd name="connsiteX230" fmla="*/ 11008787 w 12192000"/>
              <a:gd name="connsiteY230" fmla="*/ 3088916 h 6858000"/>
              <a:gd name="connsiteX231" fmla="*/ 10274725 w 12192000"/>
              <a:gd name="connsiteY231" fmla="*/ 3822957 h 6858000"/>
              <a:gd name="connsiteX232" fmla="*/ 10274725 w 12192000"/>
              <a:gd name="connsiteY232" fmla="*/ 3911819 h 6858000"/>
              <a:gd name="connsiteX233" fmla="*/ 11008787 w 12192000"/>
              <a:gd name="connsiteY233" fmla="*/ 4645880 h 6858000"/>
              <a:gd name="connsiteX234" fmla="*/ 11740554 w 12192000"/>
              <a:gd name="connsiteY234" fmla="*/ 3914113 h 6858000"/>
              <a:gd name="connsiteX235" fmla="*/ 11740554 w 12192000"/>
              <a:gd name="connsiteY235" fmla="*/ 3820664 h 6858000"/>
              <a:gd name="connsiteX236" fmla="*/ 9370330 w 12192000"/>
              <a:gd name="connsiteY236" fmla="*/ 3088916 h 6858000"/>
              <a:gd name="connsiteX237" fmla="*/ 8636074 w 12192000"/>
              <a:gd name="connsiteY237" fmla="*/ 3823153 h 6858000"/>
              <a:gd name="connsiteX238" fmla="*/ 8636074 w 12192000"/>
              <a:gd name="connsiteY238" fmla="*/ 3911629 h 6858000"/>
              <a:gd name="connsiteX239" fmla="*/ 9370328 w 12192000"/>
              <a:gd name="connsiteY239" fmla="*/ 4645882 h 6858000"/>
              <a:gd name="connsiteX240" fmla="*/ 10101903 w 12192000"/>
              <a:gd name="connsiteY240" fmla="*/ 3914308 h 6858000"/>
              <a:gd name="connsiteX241" fmla="*/ 10101903 w 12192000"/>
              <a:gd name="connsiteY241" fmla="*/ 3820468 h 6858000"/>
              <a:gd name="connsiteX242" fmla="*/ 6093424 w 12192000"/>
              <a:gd name="connsiteY242" fmla="*/ 3088914 h 6858000"/>
              <a:gd name="connsiteX243" fmla="*/ 5358784 w 12192000"/>
              <a:gd name="connsiteY243" fmla="*/ 3823556 h 6858000"/>
              <a:gd name="connsiteX244" fmla="*/ 5358784 w 12192000"/>
              <a:gd name="connsiteY244" fmla="*/ 3911226 h 6858000"/>
              <a:gd name="connsiteX245" fmla="*/ 6093418 w 12192000"/>
              <a:gd name="connsiteY245" fmla="*/ 4645882 h 6858000"/>
              <a:gd name="connsiteX246" fmla="*/ 6824599 w 12192000"/>
              <a:gd name="connsiteY246" fmla="*/ 3914702 h 6858000"/>
              <a:gd name="connsiteX247" fmla="*/ 6824599 w 12192000"/>
              <a:gd name="connsiteY247" fmla="*/ 3820073 h 6858000"/>
              <a:gd name="connsiteX248" fmla="*/ 270004 w 12192000"/>
              <a:gd name="connsiteY248" fmla="*/ 2958175 h 6858000"/>
              <a:gd name="connsiteX249" fmla="*/ 442827 w 12192000"/>
              <a:gd name="connsiteY249" fmla="*/ 2958175 h 6858000"/>
              <a:gd name="connsiteX250" fmla="*/ 442827 w 12192000"/>
              <a:gd name="connsiteY250" fmla="*/ 3130998 h 6858000"/>
              <a:gd name="connsiteX251" fmla="*/ 270004 w 12192000"/>
              <a:gd name="connsiteY251" fmla="*/ 3130998 h 6858000"/>
              <a:gd name="connsiteX252" fmla="*/ 11740554 w 12192000"/>
              <a:gd name="connsiteY252" fmla="*/ 2958174 h 6858000"/>
              <a:gd name="connsiteX253" fmla="*/ 11913377 w 12192000"/>
              <a:gd name="connsiteY253" fmla="*/ 2958174 h 6858000"/>
              <a:gd name="connsiteX254" fmla="*/ 11913377 w 12192000"/>
              <a:gd name="connsiteY254" fmla="*/ 3130997 h 6858000"/>
              <a:gd name="connsiteX255" fmla="*/ 11740554 w 12192000"/>
              <a:gd name="connsiteY255" fmla="*/ 3130997 h 6858000"/>
              <a:gd name="connsiteX256" fmla="*/ 10101903 w 12192000"/>
              <a:gd name="connsiteY256" fmla="*/ 2958174 h 6858000"/>
              <a:gd name="connsiteX257" fmla="*/ 10274725 w 12192000"/>
              <a:gd name="connsiteY257" fmla="*/ 2958174 h 6858000"/>
              <a:gd name="connsiteX258" fmla="*/ 10274725 w 12192000"/>
              <a:gd name="connsiteY258" fmla="*/ 3130997 h 6858000"/>
              <a:gd name="connsiteX259" fmla="*/ 10101903 w 12192000"/>
              <a:gd name="connsiteY259" fmla="*/ 3130997 h 6858000"/>
              <a:gd name="connsiteX260" fmla="*/ 8463251 w 12192000"/>
              <a:gd name="connsiteY260" fmla="*/ 2958174 h 6858000"/>
              <a:gd name="connsiteX261" fmla="*/ 8636074 w 12192000"/>
              <a:gd name="connsiteY261" fmla="*/ 2958174 h 6858000"/>
              <a:gd name="connsiteX262" fmla="*/ 8636074 w 12192000"/>
              <a:gd name="connsiteY262" fmla="*/ 3130997 h 6858000"/>
              <a:gd name="connsiteX263" fmla="*/ 8463251 w 12192000"/>
              <a:gd name="connsiteY263" fmla="*/ 3130997 h 6858000"/>
              <a:gd name="connsiteX264" fmla="*/ 6824599 w 12192000"/>
              <a:gd name="connsiteY264" fmla="*/ 2958174 h 6858000"/>
              <a:gd name="connsiteX265" fmla="*/ 6997422 w 12192000"/>
              <a:gd name="connsiteY265" fmla="*/ 2958174 h 6858000"/>
              <a:gd name="connsiteX266" fmla="*/ 6997422 w 12192000"/>
              <a:gd name="connsiteY266" fmla="*/ 3130997 h 6858000"/>
              <a:gd name="connsiteX267" fmla="*/ 6824599 w 12192000"/>
              <a:gd name="connsiteY267" fmla="*/ 3130997 h 6858000"/>
              <a:gd name="connsiteX268" fmla="*/ 5185955 w 12192000"/>
              <a:gd name="connsiteY268" fmla="*/ 2958174 h 6858000"/>
              <a:gd name="connsiteX269" fmla="*/ 5358775 w 12192000"/>
              <a:gd name="connsiteY269" fmla="*/ 2958174 h 6858000"/>
              <a:gd name="connsiteX270" fmla="*/ 5358775 w 12192000"/>
              <a:gd name="connsiteY270" fmla="*/ 3130997 h 6858000"/>
              <a:gd name="connsiteX271" fmla="*/ 5185955 w 12192000"/>
              <a:gd name="connsiteY271" fmla="*/ 3130997 h 6858000"/>
              <a:gd name="connsiteX272" fmla="*/ 3547299 w 12192000"/>
              <a:gd name="connsiteY272" fmla="*/ 2958174 h 6858000"/>
              <a:gd name="connsiteX273" fmla="*/ 3720122 w 12192000"/>
              <a:gd name="connsiteY273" fmla="*/ 2958174 h 6858000"/>
              <a:gd name="connsiteX274" fmla="*/ 3720122 w 12192000"/>
              <a:gd name="connsiteY274" fmla="*/ 3130997 h 6858000"/>
              <a:gd name="connsiteX275" fmla="*/ 3547299 w 12192000"/>
              <a:gd name="connsiteY275" fmla="*/ 3130997 h 6858000"/>
              <a:gd name="connsiteX276" fmla="*/ 1908655 w 12192000"/>
              <a:gd name="connsiteY276" fmla="*/ 2958174 h 6858000"/>
              <a:gd name="connsiteX277" fmla="*/ 2081480 w 12192000"/>
              <a:gd name="connsiteY277" fmla="*/ 2958174 h 6858000"/>
              <a:gd name="connsiteX278" fmla="*/ 2081480 w 12192000"/>
              <a:gd name="connsiteY278" fmla="*/ 3130997 h 6858000"/>
              <a:gd name="connsiteX279" fmla="*/ 1908655 w 12192000"/>
              <a:gd name="connsiteY279" fmla="*/ 3130997 h 6858000"/>
              <a:gd name="connsiteX280" fmla="*/ 1956771 w 12192000"/>
              <a:gd name="connsiteY280" fmla="*/ 2310252 h 6858000"/>
              <a:gd name="connsiteX281" fmla="*/ 1218835 w 12192000"/>
              <a:gd name="connsiteY281" fmla="*/ 3048185 h 6858000"/>
              <a:gd name="connsiteX282" fmla="*/ 1950074 w 12192000"/>
              <a:gd name="connsiteY282" fmla="*/ 3779399 h 6858000"/>
              <a:gd name="connsiteX283" fmla="*/ 2044592 w 12192000"/>
              <a:gd name="connsiteY283" fmla="*/ 3779399 h 6858000"/>
              <a:gd name="connsiteX284" fmla="*/ 2775813 w 12192000"/>
              <a:gd name="connsiteY284" fmla="*/ 3048184 h 6858000"/>
              <a:gd name="connsiteX285" fmla="*/ 2037896 w 12192000"/>
              <a:gd name="connsiteY285" fmla="*/ 2310252 h 6858000"/>
              <a:gd name="connsiteX286" fmla="*/ 10148994 w 12192000"/>
              <a:gd name="connsiteY286" fmla="*/ 2310250 h 6858000"/>
              <a:gd name="connsiteX287" fmla="*/ 9411065 w 12192000"/>
              <a:gd name="connsiteY287" fmla="*/ 3048180 h 6858000"/>
              <a:gd name="connsiteX288" fmla="*/ 10142306 w 12192000"/>
              <a:gd name="connsiteY288" fmla="*/ 3779399 h 6858000"/>
              <a:gd name="connsiteX289" fmla="*/ 10236813 w 12192000"/>
              <a:gd name="connsiteY289" fmla="*/ 3779399 h 6858000"/>
              <a:gd name="connsiteX290" fmla="*/ 10968050 w 12192000"/>
              <a:gd name="connsiteY290" fmla="*/ 3048180 h 6858000"/>
              <a:gd name="connsiteX291" fmla="*/ 10230121 w 12192000"/>
              <a:gd name="connsiteY291" fmla="*/ 2310250 h 6858000"/>
              <a:gd name="connsiteX292" fmla="*/ 8510539 w 12192000"/>
              <a:gd name="connsiteY292" fmla="*/ 2310250 h 6858000"/>
              <a:gd name="connsiteX293" fmla="*/ 7772608 w 12192000"/>
              <a:gd name="connsiteY293" fmla="*/ 3048182 h 6858000"/>
              <a:gd name="connsiteX294" fmla="*/ 8503844 w 12192000"/>
              <a:gd name="connsiteY294" fmla="*/ 3779399 h 6858000"/>
              <a:gd name="connsiteX295" fmla="*/ 8598359 w 12192000"/>
              <a:gd name="connsiteY295" fmla="*/ 3779399 h 6858000"/>
              <a:gd name="connsiteX296" fmla="*/ 9329596 w 12192000"/>
              <a:gd name="connsiteY296" fmla="*/ 3048182 h 6858000"/>
              <a:gd name="connsiteX297" fmla="*/ 8591666 w 12192000"/>
              <a:gd name="connsiteY297" fmla="*/ 2310250 h 6858000"/>
              <a:gd name="connsiteX298" fmla="*/ 6872085 w 12192000"/>
              <a:gd name="connsiteY298" fmla="*/ 2310250 h 6858000"/>
              <a:gd name="connsiteX299" fmla="*/ 6134158 w 12192000"/>
              <a:gd name="connsiteY299" fmla="*/ 3048179 h 6858000"/>
              <a:gd name="connsiteX300" fmla="*/ 6865395 w 12192000"/>
              <a:gd name="connsiteY300" fmla="*/ 3779399 h 6858000"/>
              <a:gd name="connsiteX301" fmla="*/ 6959902 w 12192000"/>
              <a:gd name="connsiteY301" fmla="*/ 3779399 h 6858000"/>
              <a:gd name="connsiteX302" fmla="*/ 7691139 w 12192000"/>
              <a:gd name="connsiteY302" fmla="*/ 3048182 h 6858000"/>
              <a:gd name="connsiteX303" fmla="*/ 6953207 w 12192000"/>
              <a:gd name="connsiteY303" fmla="*/ 2310250 h 6858000"/>
              <a:gd name="connsiteX304" fmla="*/ 5233651 w 12192000"/>
              <a:gd name="connsiteY304" fmla="*/ 2310250 h 6858000"/>
              <a:gd name="connsiteX305" fmla="*/ 4495738 w 12192000"/>
              <a:gd name="connsiteY305" fmla="*/ 3048182 h 6858000"/>
              <a:gd name="connsiteX306" fmla="*/ 5226958 w 12192000"/>
              <a:gd name="connsiteY306" fmla="*/ 3779399 h 6858000"/>
              <a:gd name="connsiteX307" fmla="*/ 5321471 w 12192000"/>
              <a:gd name="connsiteY307" fmla="*/ 3779399 h 6858000"/>
              <a:gd name="connsiteX308" fmla="*/ 6052689 w 12192000"/>
              <a:gd name="connsiteY308" fmla="*/ 3048180 h 6858000"/>
              <a:gd name="connsiteX309" fmla="*/ 5314779 w 12192000"/>
              <a:gd name="connsiteY309" fmla="*/ 2310250 h 6858000"/>
              <a:gd name="connsiteX310" fmla="*/ 3595195 w 12192000"/>
              <a:gd name="connsiteY310" fmla="*/ 2310250 h 6858000"/>
              <a:gd name="connsiteX311" fmla="*/ 2857284 w 12192000"/>
              <a:gd name="connsiteY311" fmla="*/ 3048184 h 6858000"/>
              <a:gd name="connsiteX312" fmla="*/ 3588498 w 12192000"/>
              <a:gd name="connsiteY312" fmla="*/ 3779399 h 6858000"/>
              <a:gd name="connsiteX313" fmla="*/ 3683015 w 12192000"/>
              <a:gd name="connsiteY313" fmla="*/ 3779399 h 6858000"/>
              <a:gd name="connsiteX314" fmla="*/ 4414258 w 12192000"/>
              <a:gd name="connsiteY314" fmla="*/ 3048182 h 6858000"/>
              <a:gd name="connsiteX315" fmla="*/ 3676318 w 12192000"/>
              <a:gd name="connsiteY315" fmla="*/ 2310250 h 6858000"/>
              <a:gd name="connsiteX316" fmla="*/ 4366637 w 12192000"/>
              <a:gd name="connsiteY316" fmla="*/ 2137429 h 6858000"/>
              <a:gd name="connsiteX317" fmla="*/ 4539469 w 12192000"/>
              <a:gd name="connsiteY317" fmla="*/ 2137429 h 6858000"/>
              <a:gd name="connsiteX318" fmla="*/ 4539469 w 12192000"/>
              <a:gd name="connsiteY318" fmla="*/ 2310250 h 6858000"/>
              <a:gd name="connsiteX319" fmla="*/ 4366637 w 12192000"/>
              <a:gd name="connsiteY319" fmla="*/ 2310250 h 6858000"/>
              <a:gd name="connsiteX320" fmla="*/ 2728000 w 12192000"/>
              <a:gd name="connsiteY320" fmla="*/ 2137429 h 6858000"/>
              <a:gd name="connsiteX321" fmla="*/ 2900821 w 12192000"/>
              <a:gd name="connsiteY321" fmla="*/ 2137429 h 6858000"/>
              <a:gd name="connsiteX322" fmla="*/ 2900821 w 12192000"/>
              <a:gd name="connsiteY322" fmla="*/ 2310252 h 6858000"/>
              <a:gd name="connsiteX323" fmla="*/ 2728000 w 12192000"/>
              <a:gd name="connsiteY323" fmla="*/ 2310252 h 6858000"/>
              <a:gd name="connsiteX324" fmla="*/ 1089351 w 12192000"/>
              <a:gd name="connsiteY324" fmla="*/ 2137429 h 6858000"/>
              <a:gd name="connsiteX325" fmla="*/ 1262176 w 12192000"/>
              <a:gd name="connsiteY325" fmla="*/ 2137429 h 6858000"/>
              <a:gd name="connsiteX326" fmla="*/ 1262176 w 12192000"/>
              <a:gd name="connsiteY326" fmla="*/ 2310252 h 6858000"/>
              <a:gd name="connsiteX327" fmla="*/ 1089351 w 12192000"/>
              <a:gd name="connsiteY327" fmla="*/ 2310252 h 6858000"/>
              <a:gd name="connsiteX328" fmla="*/ 10921228 w 12192000"/>
              <a:gd name="connsiteY328" fmla="*/ 2137428 h 6858000"/>
              <a:gd name="connsiteX329" fmla="*/ 11094051 w 12192000"/>
              <a:gd name="connsiteY329" fmla="*/ 2137428 h 6858000"/>
              <a:gd name="connsiteX330" fmla="*/ 11094051 w 12192000"/>
              <a:gd name="connsiteY330" fmla="*/ 2310250 h 6858000"/>
              <a:gd name="connsiteX331" fmla="*/ 10921228 w 12192000"/>
              <a:gd name="connsiteY331" fmla="*/ 2310250 h 6858000"/>
              <a:gd name="connsiteX332" fmla="*/ 9282577 w 12192000"/>
              <a:gd name="connsiteY332" fmla="*/ 2137428 h 6858000"/>
              <a:gd name="connsiteX333" fmla="*/ 9455400 w 12192000"/>
              <a:gd name="connsiteY333" fmla="*/ 2137428 h 6858000"/>
              <a:gd name="connsiteX334" fmla="*/ 9455400 w 12192000"/>
              <a:gd name="connsiteY334" fmla="*/ 2310250 h 6858000"/>
              <a:gd name="connsiteX335" fmla="*/ 9282577 w 12192000"/>
              <a:gd name="connsiteY335" fmla="*/ 2310250 h 6858000"/>
              <a:gd name="connsiteX336" fmla="*/ 7643925 w 12192000"/>
              <a:gd name="connsiteY336" fmla="*/ 2137428 h 6858000"/>
              <a:gd name="connsiteX337" fmla="*/ 7816748 w 12192000"/>
              <a:gd name="connsiteY337" fmla="*/ 2137428 h 6858000"/>
              <a:gd name="connsiteX338" fmla="*/ 7816748 w 12192000"/>
              <a:gd name="connsiteY338" fmla="*/ 2310250 h 6858000"/>
              <a:gd name="connsiteX339" fmla="*/ 7643925 w 12192000"/>
              <a:gd name="connsiteY339" fmla="*/ 2310250 h 6858000"/>
              <a:gd name="connsiteX340" fmla="*/ 6005273 w 12192000"/>
              <a:gd name="connsiteY340" fmla="*/ 2137428 h 6858000"/>
              <a:gd name="connsiteX341" fmla="*/ 6178096 w 12192000"/>
              <a:gd name="connsiteY341" fmla="*/ 2137428 h 6858000"/>
              <a:gd name="connsiteX342" fmla="*/ 6178096 w 12192000"/>
              <a:gd name="connsiteY342" fmla="*/ 2310250 h 6858000"/>
              <a:gd name="connsiteX343" fmla="*/ 6005273 w 12192000"/>
              <a:gd name="connsiteY343" fmla="*/ 2310250 h 6858000"/>
              <a:gd name="connsiteX344" fmla="*/ 1178101 w 12192000"/>
              <a:gd name="connsiteY344" fmla="*/ 1450462 h 6858000"/>
              <a:gd name="connsiteX345" fmla="*/ 442850 w 12192000"/>
              <a:gd name="connsiteY345" fmla="*/ 2185718 h 6858000"/>
              <a:gd name="connsiteX346" fmla="*/ 442850 w 12192000"/>
              <a:gd name="connsiteY346" fmla="*/ 2272197 h 6858000"/>
              <a:gd name="connsiteX347" fmla="*/ 1178101 w 12192000"/>
              <a:gd name="connsiteY347" fmla="*/ 3007450 h 6858000"/>
              <a:gd name="connsiteX348" fmla="*/ 1908680 w 12192000"/>
              <a:gd name="connsiteY348" fmla="*/ 2276876 h 6858000"/>
              <a:gd name="connsiteX349" fmla="*/ 1908680 w 12192000"/>
              <a:gd name="connsiteY349" fmla="*/ 2181038 h 6858000"/>
              <a:gd name="connsiteX350" fmla="*/ 2816549 w 12192000"/>
              <a:gd name="connsiteY350" fmla="*/ 1450461 h 6858000"/>
              <a:gd name="connsiteX351" fmla="*/ 2081506 w 12192000"/>
              <a:gd name="connsiteY351" fmla="*/ 2185522 h 6858000"/>
              <a:gd name="connsiteX352" fmla="*/ 2081506 w 12192000"/>
              <a:gd name="connsiteY352" fmla="*/ 2272391 h 6858000"/>
              <a:gd name="connsiteX353" fmla="*/ 2816547 w 12192000"/>
              <a:gd name="connsiteY353" fmla="*/ 3007448 h 6858000"/>
              <a:gd name="connsiteX354" fmla="*/ 3547310 w 12192000"/>
              <a:gd name="connsiteY354" fmla="*/ 2276668 h 6858000"/>
              <a:gd name="connsiteX355" fmla="*/ 3547310 w 12192000"/>
              <a:gd name="connsiteY355" fmla="*/ 2181243 h 6858000"/>
              <a:gd name="connsiteX356" fmla="*/ 6093420 w 12192000"/>
              <a:gd name="connsiteY356" fmla="*/ 1450459 h 6858000"/>
              <a:gd name="connsiteX357" fmla="*/ 5358785 w 12192000"/>
              <a:gd name="connsiteY357" fmla="*/ 2185116 h 6858000"/>
              <a:gd name="connsiteX358" fmla="*/ 5358785 w 12192000"/>
              <a:gd name="connsiteY358" fmla="*/ 2272787 h 6858000"/>
              <a:gd name="connsiteX359" fmla="*/ 6093424 w 12192000"/>
              <a:gd name="connsiteY359" fmla="*/ 3007445 h 6858000"/>
              <a:gd name="connsiteX360" fmla="*/ 6824599 w 12192000"/>
              <a:gd name="connsiteY360" fmla="*/ 2276267 h 6858000"/>
              <a:gd name="connsiteX361" fmla="*/ 6824599 w 12192000"/>
              <a:gd name="connsiteY361" fmla="*/ 2181643 h 6858000"/>
              <a:gd name="connsiteX362" fmla="*/ 11008784 w 12192000"/>
              <a:gd name="connsiteY362" fmla="*/ 1450457 h 6858000"/>
              <a:gd name="connsiteX363" fmla="*/ 10274725 w 12192000"/>
              <a:gd name="connsiteY363" fmla="*/ 2184520 h 6858000"/>
              <a:gd name="connsiteX364" fmla="*/ 10274725 w 12192000"/>
              <a:gd name="connsiteY364" fmla="*/ 2273387 h 6858000"/>
              <a:gd name="connsiteX365" fmla="*/ 11008784 w 12192000"/>
              <a:gd name="connsiteY365" fmla="*/ 3007447 h 6858000"/>
              <a:gd name="connsiteX366" fmla="*/ 11740554 w 12192000"/>
              <a:gd name="connsiteY366" fmla="*/ 2275675 h 6858000"/>
              <a:gd name="connsiteX367" fmla="*/ 11740554 w 12192000"/>
              <a:gd name="connsiteY367" fmla="*/ 2182231 h 6858000"/>
              <a:gd name="connsiteX368" fmla="*/ 9370330 w 12192000"/>
              <a:gd name="connsiteY368" fmla="*/ 1450457 h 6858000"/>
              <a:gd name="connsiteX369" fmla="*/ 8636074 w 12192000"/>
              <a:gd name="connsiteY369" fmla="*/ 2184717 h 6858000"/>
              <a:gd name="connsiteX370" fmla="*/ 8636074 w 12192000"/>
              <a:gd name="connsiteY370" fmla="*/ 2273188 h 6858000"/>
              <a:gd name="connsiteX371" fmla="*/ 9370332 w 12192000"/>
              <a:gd name="connsiteY371" fmla="*/ 3007445 h 6858000"/>
              <a:gd name="connsiteX372" fmla="*/ 10101903 w 12192000"/>
              <a:gd name="connsiteY372" fmla="*/ 2275874 h 6858000"/>
              <a:gd name="connsiteX373" fmla="*/ 10101903 w 12192000"/>
              <a:gd name="connsiteY373" fmla="*/ 2182031 h 6858000"/>
              <a:gd name="connsiteX374" fmla="*/ 7731877 w 12192000"/>
              <a:gd name="connsiteY374" fmla="*/ 1450457 h 6858000"/>
              <a:gd name="connsiteX375" fmla="*/ 6997422 w 12192000"/>
              <a:gd name="connsiteY375" fmla="*/ 2184913 h 6858000"/>
              <a:gd name="connsiteX376" fmla="*/ 6997422 w 12192000"/>
              <a:gd name="connsiteY376" fmla="*/ 2272997 h 6858000"/>
              <a:gd name="connsiteX377" fmla="*/ 7731873 w 12192000"/>
              <a:gd name="connsiteY377" fmla="*/ 3007448 h 6858000"/>
              <a:gd name="connsiteX378" fmla="*/ 8463251 w 12192000"/>
              <a:gd name="connsiteY378" fmla="*/ 2276069 h 6858000"/>
              <a:gd name="connsiteX379" fmla="*/ 8463251 w 12192000"/>
              <a:gd name="connsiteY379" fmla="*/ 2181835 h 6858000"/>
              <a:gd name="connsiteX380" fmla="*/ 4455004 w 12192000"/>
              <a:gd name="connsiteY380" fmla="*/ 1450457 h 6858000"/>
              <a:gd name="connsiteX381" fmla="*/ 3720132 w 12192000"/>
              <a:gd name="connsiteY381" fmla="*/ 2185317 h 6858000"/>
              <a:gd name="connsiteX382" fmla="*/ 3720132 w 12192000"/>
              <a:gd name="connsiteY382" fmla="*/ 2272595 h 6858000"/>
              <a:gd name="connsiteX383" fmla="*/ 4454997 w 12192000"/>
              <a:gd name="connsiteY383" fmla="*/ 3007447 h 6858000"/>
              <a:gd name="connsiteX384" fmla="*/ 5185965 w 12192000"/>
              <a:gd name="connsiteY384" fmla="*/ 2276470 h 6858000"/>
              <a:gd name="connsiteX385" fmla="*/ 5185965 w 12192000"/>
              <a:gd name="connsiteY385" fmla="*/ 2181431 h 6858000"/>
              <a:gd name="connsiteX386" fmla="*/ 11740554 w 12192000"/>
              <a:gd name="connsiteY386" fmla="*/ 1319511 h 6858000"/>
              <a:gd name="connsiteX387" fmla="*/ 11913377 w 12192000"/>
              <a:gd name="connsiteY387" fmla="*/ 1319511 h 6858000"/>
              <a:gd name="connsiteX388" fmla="*/ 11913377 w 12192000"/>
              <a:gd name="connsiteY388" fmla="*/ 1492334 h 6858000"/>
              <a:gd name="connsiteX389" fmla="*/ 11740554 w 12192000"/>
              <a:gd name="connsiteY389" fmla="*/ 1492334 h 6858000"/>
              <a:gd name="connsiteX390" fmla="*/ 10101903 w 12192000"/>
              <a:gd name="connsiteY390" fmla="*/ 1319511 h 6858000"/>
              <a:gd name="connsiteX391" fmla="*/ 10274725 w 12192000"/>
              <a:gd name="connsiteY391" fmla="*/ 1319511 h 6858000"/>
              <a:gd name="connsiteX392" fmla="*/ 10274725 w 12192000"/>
              <a:gd name="connsiteY392" fmla="*/ 1492334 h 6858000"/>
              <a:gd name="connsiteX393" fmla="*/ 10101903 w 12192000"/>
              <a:gd name="connsiteY393" fmla="*/ 1492334 h 6858000"/>
              <a:gd name="connsiteX394" fmla="*/ 8463251 w 12192000"/>
              <a:gd name="connsiteY394" fmla="*/ 1319511 h 6858000"/>
              <a:gd name="connsiteX395" fmla="*/ 8636074 w 12192000"/>
              <a:gd name="connsiteY395" fmla="*/ 1319511 h 6858000"/>
              <a:gd name="connsiteX396" fmla="*/ 8636074 w 12192000"/>
              <a:gd name="connsiteY396" fmla="*/ 1492334 h 6858000"/>
              <a:gd name="connsiteX397" fmla="*/ 8463251 w 12192000"/>
              <a:gd name="connsiteY397" fmla="*/ 1492334 h 6858000"/>
              <a:gd name="connsiteX398" fmla="*/ 6824599 w 12192000"/>
              <a:gd name="connsiteY398" fmla="*/ 1319511 h 6858000"/>
              <a:gd name="connsiteX399" fmla="*/ 6997422 w 12192000"/>
              <a:gd name="connsiteY399" fmla="*/ 1319511 h 6858000"/>
              <a:gd name="connsiteX400" fmla="*/ 6997422 w 12192000"/>
              <a:gd name="connsiteY400" fmla="*/ 1492334 h 6858000"/>
              <a:gd name="connsiteX401" fmla="*/ 6824599 w 12192000"/>
              <a:gd name="connsiteY401" fmla="*/ 1492334 h 6858000"/>
              <a:gd name="connsiteX402" fmla="*/ 5185950 w 12192000"/>
              <a:gd name="connsiteY402" fmla="*/ 1319511 h 6858000"/>
              <a:gd name="connsiteX403" fmla="*/ 5358775 w 12192000"/>
              <a:gd name="connsiteY403" fmla="*/ 1319511 h 6858000"/>
              <a:gd name="connsiteX404" fmla="*/ 5358775 w 12192000"/>
              <a:gd name="connsiteY404" fmla="*/ 1492334 h 6858000"/>
              <a:gd name="connsiteX405" fmla="*/ 5185950 w 12192000"/>
              <a:gd name="connsiteY405" fmla="*/ 1492334 h 6858000"/>
              <a:gd name="connsiteX406" fmla="*/ 3547299 w 12192000"/>
              <a:gd name="connsiteY406" fmla="*/ 1319511 h 6858000"/>
              <a:gd name="connsiteX407" fmla="*/ 3720121 w 12192000"/>
              <a:gd name="connsiteY407" fmla="*/ 1319511 h 6858000"/>
              <a:gd name="connsiteX408" fmla="*/ 3720121 w 12192000"/>
              <a:gd name="connsiteY408" fmla="*/ 1492334 h 6858000"/>
              <a:gd name="connsiteX409" fmla="*/ 3547299 w 12192000"/>
              <a:gd name="connsiteY409" fmla="*/ 1492334 h 6858000"/>
              <a:gd name="connsiteX410" fmla="*/ 1908651 w 12192000"/>
              <a:gd name="connsiteY410" fmla="*/ 1319511 h 6858000"/>
              <a:gd name="connsiteX411" fmla="*/ 2081474 w 12192000"/>
              <a:gd name="connsiteY411" fmla="*/ 1319511 h 6858000"/>
              <a:gd name="connsiteX412" fmla="*/ 2081474 w 12192000"/>
              <a:gd name="connsiteY412" fmla="*/ 1492334 h 6858000"/>
              <a:gd name="connsiteX413" fmla="*/ 1908651 w 12192000"/>
              <a:gd name="connsiteY413" fmla="*/ 1492334 h 6858000"/>
              <a:gd name="connsiteX414" fmla="*/ 269999 w 12192000"/>
              <a:gd name="connsiteY414" fmla="*/ 1319511 h 6858000"/>
              <a:gd name="connsiteX415" fmla="*/ 442822 w 12192000"/>
              <a:gd name="connsiteY415" fmla="*/ 1319511 h 6858000"/>
              <a:gd name="connsiteX416" fmla="*/ 442822 w 12192000"/>
              <a:gd name="connsiteY416" fmla="*/ 1492334 h 6858000"/>
              <a:gd name="connsiteX417" fmla="*/ 269999 w 12192000"/>
              <a:gd name="connsiteY417" fmla="*/ 1492334 h 6858000"/>
              <a:gd name="connsiteX418" fmla="*/ 6867736 w 12192000"/>
              <a:gd name="connsiteY418" fmla="*/ 676139 h 6858000"/>
              <a:gd name="connsiteX419" fmla="*/ 6134153 w 12192000"/>
              <a:gd name="connsiteY419" fmla="*/ 1409725 h 6858000"/>
              <a:gd name="connsiteX420" fmla="*/ 6861854 w 12192000"/>
              <a:gd name="connsiteY420" fmla="*/ 2137428 h 6858000"/>
              <a:gd name="connsiteX421" fmla="*/ 6963440 w 12192000"/>
              <a:gd name="connsiteY421" fmla="*/ 2137428 h 6858000"/>
              <a:gd name="connsiteX422" fmla="*/ 7691142 w 12192000"/>
              <a:gd name="connsiteY422" fmla="*/ 1409724 h 6858000"/>
              <a:gd name="connsiteX423" fmla="*/ 6957561 w 12192000"/>
              <a:gd name="connsiteY423" fmla="*/ 676139 h 6858000"/>
              <a:gd name="connsiteX424" fmla="*/ 5229309 w 12192000"/>
              <a:gd name="connsiteY424" fmla="*/ 676139 h 6858000"/>
              <a:gd name="connsiteX425" fmla="*/ 4495740 w 12192000"/>
              <a:gd name="connsiteY425" fmla="*/ 1409724 h 6858000"/>
              <a:gd name="connsiteX426" fmla="*/ 5223429 w 12192000"/>
              <a:gd name="connsiteY426" fmla="*/ 2137429 h 6858000"/>
              <a:gd name="connsiteX427" fmla="*/ 5325001 w 12192000"/>
              <a:gd name="connsiteY427" fmla="*/ 2137429 h 6858000"/>
              <a:gd name="connsiteX428" fmla="*/ 6052685 w 12192000"/>
              <a:gd name="connsiteY428" fmla="*/ 1409725 h 6858000"/>
              <a:gd name="connsiteX429" fmla="*/ 5319125 w 12192000"/>
              <a:gd name="connsiteY429" fmla="*/ 676139 h 6858000"/>
              <a:gd name="connsiteX430" fmla="*/ 3590849 w 12192000"/>
              <a:gd name="connsiteY430" fmla="*/ 676139 h 6858000"/>
              <a:gd name="connsiteX431" fmla="*/ 2857284 w 12192000"/>
              <a:gd name="connsiteY431" fmla="*/ 1409727 h 6858000"/>
              <a:gd name="connsiteX432" fmla="*/ 3584964 w 12192000"/>
              <a:gd name="connsiteY432" fmla="*/ 2137429 h 6858000"/>
              <a:gd name="connsiteX433" fmla="*/ 3686549 w 12192000"/>
              <a:gd name="connsiteY433" fmla="*/ 2137429 h 6858000"/>
              <a:gd name="connsiteX434" fmla="*/ 4414265 w 12192000"/>
              <a:gd name="connsiteY434" fmla="*/ 1409724 h 6858000"/>
              <a:gd name="connsiteX435" fmla="*/ 3680672 w 12192000"/>
              <a:gd name="connsiteY435" fmla="*/ 676139 h 6858000"/>
              <a:gd name="connsiteX436" fmla="*/ 1952425 w 12192000"/>
              <a:gd name="connsiteY436" fmla="*/ 676139 h 6858000"/>
              <a:gd name="connsiteX437" fmla="*/ 1218836 w 12192000"/>
              <a:gd name="connsiteY437" fmla="*/ 1409728 h 6858000"/>
              <a:gd name="connsiteX438" fmla="*/ 1946542 w 12192000"/>
              <a:gd name="connsiteY438" fmla="*/ 2137429 h 6858000"/>
              <a:gd name="connsiteX439" fmla="*/ 2048130 w 12192000"/>
              <a:gd name="connsiteY439" fmla="*/ 2137429 h 6858000"/>
              <a:gd name="connsiteX440" fmla="*/ 2775813 w 12192000"/>
              <a:gd name="connsiteY440" fmla="*/ 1409727 h 6858000"/>
              <a:gd name="connsiteX441" fmla="*/ 2042245 w 12192000"/>
              <a:gd name="connsiteY441" fmla="*/ 676139 h 6858000"/>
              <a:gd name="connsiteX442" fmla="*/ 10144648 w 12192000"/>
              <a:gd name="connsiteY442" fmla="*/ 676138 h 6858000"/>
              <a:gd name="connsiteX443" fmla="*/ 9411064 w 12192000"/>
              <a:gd name="connsiteY443" fmla="*/ 1409725 h 6858000"/>
              <a:gd name="connsiteX444" fmla="*/ 10138764 w 12192000"/>
              <a:gd name="connsiteY444" fmla="*/ 2137428 h 6858000"/>
              <a:gd name="connsiteX445" fmla="*/ 10240351 w 12192000"/>
              <a:gd name="connsiteY445" fmla="*/ 2137428 h 6858000"/>
              <a:gd name="connsiteX446" fmla="*/ 10968050 w 12192000"/>
              <a:gd name="connsiteY446" fmla="*/ 1409725 h 6858000"/>
              <a:gd name="connsiteX447" fmla="*/ 10234466 w 12192000"/>
              <a:gd name="connsiteY447" fmla="*/ 676138 h 6858000"/>
              <a:gd name="connsiteX448" fmla="*/ 8506193 w 12192000"/>
              <a:gd name="connsiteY448" fmla="*/ 676138 h 6858000"/>
              <a:gd name="connsiteX449" fmla="*/ 7772612 w 12192000"/>
              <a:gd name="connsiteY449" fmla="*/ 1409722 h 6858000"/>
              <a:gd name="connsiteX450" fmla="*/ 8500314 w 12192000"/>
              <a:gd name="connsiteY450" fmla="*/ 2137428 h 6858000"/>
              <a:gd name="connsiteX451" fmla="*/ 8601893 w 12192000"/>
              <a:gd name="connsiteY451" fmla="*/ 2137428 h 6858000"/>
              <a:gd name="connsiteX452" fmla="*/ 9329595 w 12192000"/>
              <a:gd name="connsiteY452" fmla="*/ 1409724 h 6858000"/>
              <a:gd name="connsiteX453" fmla="*/ 8596014 w 12192000"/>
              <a:gd name="connsiteY453" fmla="*/ 676138 h 6858000"/>
              <a:gd name="connsiteX454" fmla="*/ 9282577 w 12192000"/>
              <a:gd name="connsiteY454" fmla="*/ 503317 h 6858000"/>
              <a:gd name="connsiteX455" fmla="*/ 9455400 w 12192000"/>
              <a:gd name="connsiteY455" fmla="*/ 503317 h 6858000"/>
              <a:gd name="connsiteX456" fmla="*/ 9455400 w 12192000"/>
              <a:gd name="connsiteY456" fmla="*/ 676138 h 6858000"/>
              <a:gd name="connsiteX457" fmla="*/ 9282577 w 12192000"/>
              <a:gd name="connsiteY457" fmla="*/ 676138 h 6858000"/>
              <a:gd name="connsiteX458" fmla="*/ 7643925 w 12192000"/>
              <a:gd name="connsiteY458" fmla="*/ 503317 h 6858000"/>
              <a:gd name="connsiteX459" fmla="*/ 7816748 w 12192000"/>
              <a:gd name="connsiteY459" fmla="*/ 503317 h 6858000"/>
              <a:gd name="connsiteX460" fmla="*/ 7816748 w 12192000"/>
              <a:gd name="connsiteY460" fmla="*/ 676138 h 6858000"/>
              <a:gd name="connsiteX461" fmla="*/ 7643925 w 12192000"/>
              <a:gd name="connsiteY461" fmla="*/ 676138 h 6858000"/>
              <a:gd name="connsiteX462" fmla="*/ 6005276 w 12192000"/>
              <a:gd name="connsiteY462" fmla="*/ 503317 h 6858000"/>
              <a:gd name="connsiteX463" fmla="*/ 6178096 w 12192000"/>
              <a:gd name="connsiteY463" fmla="*/ 503317 h 6858000"/>
              <a:gd name="connsiteX464" fmla="*/ 6178096 w 12192000"/>
              <a:gd name="connsiteY464" fmla="*/ 676139 h 6858000"/>
              <a:gd name="connsiteX465" fmla="*/ 6005276 w 12192000"/>
              <a:gd name="connsiteY465" fmla="*/ 676139 h 6858000"/>
              <a:gd name="connsiteX466" fmla="*/ 4366642 w 12192000"/>
              <a:gd name="connsiteY466" fmla="*/ 503317 h 6858000"/>
              <a:gd name="connsiteX467" fmla="*/ 4539471 w 12192000"/>
              <a:gd name="connsiteY467" fmla="*/ 503317 h 6858000"/>
              <a:gd name="connsiteX468" fmla="*/ 4539471 w 12192000"/>
              <a:gd name="connsiteY468" fmla="*/ 676139 h 6858000"/>
              <a:gd name="connsiteX469" fmla="*/ 4366642 w 12192000"/>
              <a:gd name="connsiteY469" fmla="*/ 676139 h 6858000"/>
              <a:gd name="connsiteX470" fmla="*/ 2728006 w 12192000"/>
              <a:gd name="connsiteY470" fmla="*/ 503317 h 6858000"/>
              <a:gd name="connsiteX471" fmla="*/ 2900827 w 12192000"/>
              <a:gd name="connsiteY471" fmla="*/ 503317 h 6858000"/>
              <a:gd name="connsiteX472" fmla="*/ 2900827 w 12192000"/>
              <a:gd name="connsiteY472" fmla="*/ 676139 h 6858000"/>
              <a:gd name="connsiteX473" fmla="*/ 2728006 w 12192000"/>
              <a:gd name="connsiteY473" fmla="*/ 676139 h 6858000"/>
              <a:gd name="connsiteX474" fmla="*/ 1089356 w 12192000"/>
              <a:gd name="connsiteY474" fmla="*/ 503317 h 6858000"/>
              <a:gd name="connsiteX475" fmla="*/ 1262180 w 12192000"/>
              <a:gd name="connsiteY475" fmla="*/ 503317 h 6858000"/>
              <a:gd name="connsiteX476" fmla="*/ 1262180 w 12192000"/>
              <a:gd name="connsiteY476" fmla="*/ 676139 h 6858000"/>
              <a:gd name="connsiteX477" fmla="*/ 1089356 w 12192000"/>
              <a:gd name="connsiteY477" fmla="*/ 676139 h 6858000"/>
              <a:gd name="connsiteX478" fmla="*/ 10921228 w 12192000"/>
              <a:gd name="connsiteY478" fmla="*/ 503315 h 6858000"/>
              <a:gd name="connsiteX479" fmla="*/ 11094051 w 12192000"/>
              <a:gd name="connsiteY479" fmla="*/ 503315 h 6858000"/>
              <a:gd name="connsiteX480" fmla="*/ 11094051 w 12192000"/>
              <a:gd name="connsiteY480" fmla="*/ 676138 h 6858000"/>
              <a:gd name="connsiteX481" fmla="*/ 10921228 w 12192000"/>
              <a:gd name="connsiteY481" fmla="*/ 676138 h 6858000"/>
              <a:gd name="connsiteX482" fmla="*/ 908640 w 12192000"/>
              <a:gd name="connsiteY482" fmla="*/ 0 h 6858000"/>
              <a:gd name="connsiteX483" fmla="*/ 990112 w 12192000"/>
              <a:gd name="connsiteY483" fmla="*/ 0 h 6858000"/>
              <a:gd name="connsiteX484" fmla="*/ 442858 w 12192000"/>
              <a:gd name="connsiteY484" fmla="*/ 547252 h 6858000"/>
              <a:gd name="connsiteX485" fmla="*/ 442858 w 12192000"/>
              <a:gd name="connsiteY485" fmla="*/ 633743 h 6858000"/>
              <a:gd name="connsiteX486" fmla="*/ 1178101 w 12192000"/>
              <a:gd name="connsiteY486" fmla="*/ 1368995 h 6858000"/>
              <a:gd name="connsiteX487" fmla="*/ 1908688 w 12192000"/>
              <a:gd name="connsiteY487" fmla="*/ 638408 h 6858000"/>
              <a:gd name="connsiteX488" fmla="*/ 1908688 w 12192000"/>
              <a:gd name="connsiteY488" fmla="*/ 542586 h 6858000"/>
              <a:gd name="connsiteX489" fmla="*/ 1366097 w 12192000"/>
              <a:gd name="connsiteY489" fmla="*/ 0 h 6858000"/>
              <a:gd name="connsiteX490" fmla="*/ 1447563 w 12192000"/>
              <a:gd name="connsiteY490" fmla="*/ 0 h 6858000"/>
              <a:gd name="connsiteX491" fmla="*/ 1950888 w 12192000"/>
              <a:gd name="connsiteY491" fmla="*/ 503317 h 6858000"/>
              <a:gd name="connsiteX492" fmla="*/ 2043784 w 12192000"/>
              <a:gd name="connsiteY492" fmla="*/ 503317 h 6858000"/>
              <a:gd name="connsiteX493" fmla="*/ 2547089 w 12192000"/>
              <a:gd name="connsiteY493" fmla="*/ 0 h 6858000"/>
              <a:gd name="connsiteX494" fmla="*/ 2628562 w 12192000"/>
              <a:gd name="connsiteY494" fmla="*/ 0 h 6858000"/>
              <a:gd name="connsiteX495" fmla="*/ 2081516 w 12192000"/>
              <a:gd name="connsiteY495" fmla="*/ 547055 h 6858000"/>
              <a:gd name="connsiteX496" fmla="*/ 2081516 w 12192000"/>
              <a:gd name="connsiteY496" fmla="*/ 633940 h 6858000"/>
              <a:gd name="connsiteX497" fmla="*/ 2816549 w 12192000"/>
              <a:gd name="connsiteY497" fmla="*/ 1368993 h 6858000"/>
              <a:gd name="connsiteX498" fmla="*/ 3547312 w 12192000"/>
              <a:gd name="connsiteY498" fmla="*/ 638208 h 6858000"/>
              <a:gd name="connsiteX499" fmla="*/ 3547312 w 12192000"/>
              <a:gd name="connsiteY499" fmla="*/ 542779 h 6858000"/>
              <a:gd name="connsiteX500" fmla="*/ 3004547 w 12192000"/>
              <a:gd name="connsiteY500" fmla="*/ 0 h 6858000"/>
              <a:gd name="connsiteX501" fmla="*/ 3086016 w 12192000"/>
              <a:gd name="connsiteY501" fmla="*/ 0 h 6858000"/>
              <a:gd name="connsiteX502" fmla="*/ 3589315 w 12192000"/>
              <a:gd name="connsiteY502" fmla="*/ 503317 h 6858000"/>
              <a:gd name="connsiteX503" fmla="*/ 3682203 w 12192000"/>
              <a:gd name="connsiteY503" fmla="*/ 503317 h 6858000"/>
              <a:gd name="connsiteX504" fmla="*/ 4185519 w 12192000"/>
              <a:gd name="connsiteY504" fmla="*/ 0 h 6858000"/>
              <a:gd name="connsiteX505" fmla="*/ 4266995 w 12192000"/>
              <a:gd name="connsiteY505" fmla="*/ 0 h 6858000"/>
              <a:gd name="connsiteX506" fmla="*/ 3720132 w 12192000"/>
              <a:gd name="connsiteY506" fmla="*/ 546854 h 6858000"/>
              <a:gd name="connsiteX507" fmla="*/ 3720132 w 12192000"/>
              <a:gd name="connsiteY507" fmla="*/ 634135 h 6858000"/>
              <a:gd name="connsiteX508" fmla="*/ 4455002 w 12192000"/>
              <a:gd name="connsiteY508" fmla="*/ 1368990 h 6858000"/>
              <a:gd name="connsiteX509" fmla="*/ 5185966 w 12192000"/>
              <a:gd name="connsiteY509" fmla="*/ 638007 h 6858000"/>
              <a:gd name="connsiteX510" fmla="*/ 5185966 w 12192000"/>
              <a:gd name="connsiteY510" fmla="*/ 542984 h 6858000"/>
              <a:gd name="connsiteX511" fmla="*/ 4642992 w 12192000"/>
              <a:gd name="connsiteY511" fmla="*/ 0 h 6858000"/>
              <a:gd name="connsiteX512" fmla="*/ 4724451 w 12192000"/>
              <a:gd name="connsiteY512" fmla="*/ 0 h 6858000"/>
              <a:gd name="connsiteX513" fmla="*/ 5227769 w 12192000"/>
              <a:gd name="connsiteY513" fmla="*/ 503317 h 6858000"/>
              <a:gd name="connsiteX514" fmla="*/ 5320660 w 12192000"/>
              <a:gd name="connsiteY514" fmla="*/ 503317 h 6858000"/>
              <a:gd name="connsiteX515" fmla="*/ 5823964 w 12192000"/>
              <a:gd name="connsiteY515" fmla="*/ 0 h 6858000"/>
              <a:gd name="connsiteX516" fmla="*/ 5905430 w 12192000"/>
              <a:gd name="connsiteY516" fmla="*/ 0 h 6858000"/>
              <a:gd name="connsiteX517" fmla="*/ 5358787 w 12192000"/>
              <a:gd name="connsiteY517" fmla="*/ 546658 h 6858000"/>
              <a:gd name="connsiteX518" fmla="*/ 5358787 w 12192000"/>
              <a:gd name="connsiteY518" fmla="*/ 634336 h 6858000"/>
              <a:gd name="connsiteX519" fmla="*/ 6093420 w 12192000"/>
              <a:gd name="connsiteY519" fmla="*/ 1368992 h 6858000"/>
              <a:gd name="connsiteX520" fmla="*/ 6824599 w 12192000"/>
              <a:gd name="connsiteY520" fmla="*/ 637807 h 6858000"/>
              <a:gd name="connsiteX521" fmla="*/ 6824599 w 12192000"/>
              <a:gd name="connsiteY521" fmla="*/ 543179 h 6858000"/>
              <a:gd name="connsiteX522" fmla="*/ 6281420 w 12192000"/>
              <a:gd name="connsiteY522" fmla="*/ 0 h 6858000"/>
              <a:gd name="connsiteX523" fmla="*/ 6362891 w 12192000"/>
              <a:gd name="connsiteY523" fmla="*/ 0 h 6858000"/>
              <a:gd name="connsiteX524" fmla="*/ 6866209 w 12192000"/>
              <a:gd name="connsiteY524" fmla="*/ 503317 h 6858000"/>
              <a:gd name="connsiteX525" fmla="*/ 6959091 w 12192000"/>
              <a:gd name="connsiteY525" fmla="*/ 503317 h 6858000"/>
              <a:gd name="connsiteX526" fmla="*/ 7462407 w 12192000"/>
              <a:gd name="connsiteY526" fmla="*/ 0 h 6858000"/>
              <a:gd name="connsiteX527" fmla="*/ 7543877 w 12192000"/>
              <a:gd name="connsiteY527" fmla="*/ 0 h 6858000"/>
              <a:gd name="connsiteX528" fmla="*/ 6997422 w 12192000"/>
              <a:gd name="connsiteY528" fmla="*/ 546453 h 6858000"/>
              <a:gd name="connsiteX529" fmla="*/ 6997422 w 12192000"/>
              <a:gd name="connsiteY529" fmla="*/ 634529 h 6858000"/>
              <a:gd name="connsiteX530" fmla="*/ 7731877 w 12192000"/>
              <a:gd name="connsiteY530" fmla="*/ 1368988 h 6858000"/>
              <a:gd name="connsiteX531" fmla="*/ 8463251 w 12192000"/>
              <a:gd name="connsiteY531" fmla="*/ 637611 h 6858000"/>
              <a:gd name="connsiteX532" fmla="*/ 8463251 w 12192000"/>
              <a:gd name="connsiteY532" fmla="*/ 543377 h 6858000"/>
              <a:gd name="connsiteX533" fmla="*/ 7919874 w 12192000"/>
              <a:gd name="connsiteY533" fmla="*/ 0 h 6858000"/>
              <a:gd name="connsiteX534" fmla="*/ 8001342 w 12192000"/>
              <a:gd name="connsiteY534" fmla="*/ 0 h 6858000"/>
              <a:gd name="connsiteX535" fmla="*/ 8504658 w 12192000"/>
              <a:gd name="connsiteY535" fmla="*/ 503317 h 6858000"/>
              <a:gd name="connsiteX536" fmla="*/ 8597545 w 12192000"/>
              <a:gd name="connsiteY536" fmla="*/ 503317 h 6858000"/>
              <a:gd name="connsiteX537" fmla="*/ 9100862 w 12192000"/>
              <a:gd name="connsiteY537" fmla="*/ 0 h 6858000"/>
              <a:gd name="connsiteX538" fmla="*/ 9182332 w 12192000"/>
              <a:gd name="connsiteY538" fmla="*/ 0 h 6858000"/>
              <a:gd name="connsiteX539" fmla="*/ 8636074 w 12192000"/>
              <a:gd name="connsiteY539" fmla="*/ 546258 h 6858000"/>
              <a:gd name="connsiteX540" fmla="*/ 8636074 w 12192000"/>
              <a:gd name="connsiteY540" fmla="*/ 634731 h 6858000"/>
              <a:gd name="connsiteX541" fmla="*/ 9370328 w 12192000"/>
              <a:gd name="connsiteY541" fmla="*/ 1368992 h 6858000"/>
              <a:gd name="connsiteX542" fmla="*/ 10101903 w 12192000"/>
              <a:gd name="connsiteY542" fmla="*/ 637414 h 6858000"/>
              <a:gd name="connsiteX543" fmla="*/ 10101903 w 12192000"/>
              <a:gd name="connsiteY543" fmla="*/ 543575 h 6858000"/>
              <a:gd name="connsiteX544" fmla="*/ 9558327 w 12192000"/>
              <a:gd name="connsiteY544" fmla="*/ 0 h 6858000"/>
              <a:gd name="connsiteX545" fmla="*/ 9639797 w 12192000"/>
              <a:gd name="connsiteY545" fmla="*/ 0 h 6858000"/>
              <a:gd name="connsiteX546" fmla="*/ 10143113 w 12192000"/>
              <a:gd name="connsiteY546" fmla="*/ 503315 h 6858000"/>
              <a:gd name="connsiteX547" fmla="*/ 10235999 w 12192000"/>
              <a:gd name="connsiteY547" fmla="*/ 503315 h 6858000"/>
              <a:gd name="connsiteX548" fmla="*/ 10739316 w 12192000"/>
              <a:gd name="connsiteY548" fmla="*/ 0 h 6858000"/>
              <a:gd name="connsiteX549" fmla="*/ 10820787 w 12192000"/>
              <a:gd name="connsiteY549" fmla="*/ 0 h 6858000"/>
              <a:gd name="connsiteX550" fmla="*/ 10274725 w 12192000"/>
              <a:gd name="connsiteY550" fmla="*/ 546060 h 6858000"/>
              <a:gd name="connsiteX551" fmla="*/ 10274725 w 12192000"/>
              <a:gd name="connsiteY551" fmla="*/ 634929 h 6858000"/>
              <a:gd name="connsiteX552" fmla="*/ 11008785 w 12192000"/>
              <a:gd name="connsiteY552" fmla="*/ 1368992 h 6858000"/>
              <a:gd name="connsiteX553" fmla="*/ 11740554 w 12192000"/>
              <a:gd name="connsiteY553" fmla="*/ 637218 h 6858000"/>
              <a:gd name="connsiteX554" fmla="*/ 11740554 w 12192000"/>
              <a:gd name="connsiteY554" fmla="*/ 543765 h 6858000"/>
              <a:gd name="connsiteX555" fmla="*/ 11196788 w 12192000"/>
              <a:gd name="connsiteY555" fmla="*/ 0 h 6858000"/>
              <a:gd name="connsiteX556" fmla="*/ 11278258 w 12192000"/>
              <a:gd name="connsiteY556" fmla="*/ 0 h 6858000"/>
              <a:gd name="connsiteX557" fmla="*/ 11781575 w 12192000"/>
              <a:gd name="connsiteY557" fmla="*/ 503315 h 6858000"/>
              <a:gd name="connsiteX558" fmla="*/ 11874457 w 12192000"/>
              <a:gd name="connsiteY558" fmla="*/ 503315 h 6858000"/>
              <a:gd name="connsiteX559" fmla="*/ 12192000 w 12192000"/>
              <a:gd name="connsiteY559" fmla="*/ 185773 h 6858000"/>
              <a:gd name="connsiteX560" fmla="*/ 12192000 w 12192000"/>
              <a:gd name="connsiteY560" fmla="*/ 267240 h 6858000"/>
              <a:gd name="connsiteX561" fmla="*/ 11913377 w 12192000"/>
              <a:gd name="connsiteY561" fmla="*/ 545862 h 6858000"/>
              <a:gd name="connsiteX562" fmla="*/ 11913377 w 12192000"/>
              <a:gd name="connsiteY562" fmla="*/ 635117 h 6858000"/>
              <a:gd name="connsiteX563" fmla="*/ 12192000 w 12192000"/>
              <a:gd name="connsiteY563" fmla="*/ 913742 h 6858000"/>
              <a:gd name="connsiteX564" fmla="*/ 12192000 w 12192000"/>
              <a:gd name="connsiteY564" fmla="*/ 995212 h 6858000"/>
              <a:gd name="connsiteX565" fmla="*/ 11872927 w 12192000"/>
              <a:gd name="connsiteY565" fmla="*/ 676138 h 6858000"/>
              <a:gd name="connsiteX566" fmla="*/ 11783102 w 12192000"/>
              <a:gd name="connsiteY566" fmla="*/ 676138 h 6858000"/>
              <a:gd name="connsiteX567" fmla="*/ 11049519 w 12192000"/>
              <a:gd name="connsiteY567" fmla="*/ 1409724 h 6858000"/>
              <a:gd name="connsiteX568" fmla="*/ 11777219 w 12192000"/>
              <a:gd name="connsiteY568" fmla="*/ 2137428 h 6858000"/>
              <a:gd name="connsiteX569" fmla="*/ 11878803 w 12192000"/>
              <a:gd name="connsiteY569" fmla="*/ 2137428 h 6858000"/>
              <a:gd name="connsiteX570" fmla="*/ 12192000 w 12192000"/>
              <a:gd name="connsiteY570" fmla="*/ 1824230 h 6858000"/>
              <a:gd name="connsiteX571" fmla="*/ 12192000 w 12192000"/>
              <a:gd name="connsiteY571" fmla="*/ 1905702 h 6858000"/>
              <a:gd name="connsiteX572" fmla="*/ 11913377 w 12192000"/>
              <a:gd name="connsiteY572" fmla="*/ 2184326 h 6858000"/>
              <a:gd name="connsiteX573" fmla="*/ 11913377 w 12192000"/>
              <a:gd name="connsiteY573" fmla="*/ 2273584 h 6858000"/>
              <a:gd name="connsiteX574" fmla="*/ 12192000 w 12192000"/>
              <a:gd name="connsiteY574" fmla="*/ 2552207 h 6858000"/>
              <a:gd name="connsiteX575" fmla="*/ 12192000 w 12192000"/>
              <a:gd name="connsiteY575" fmla="*/ 2633678 h 6858000"/>
              <a:gd name="connsiteX576" fmla="*/ 11868573 w 12192000"/>
              <a:gd name="connsiteY576" fmla="*/ 2310250 h 6858000"/>
              <a:gd name="connsiteX577" fmla="*/ 11787452 w 12192000"/>
              <a:gd name="connsiteY577" fmla="*/ 2310250 h 6858000"/>
              <a:gd name="connsiteX578" fmla="*/ 11049520 w 12192000"/>
              <a:gd name="connsiteY578" fmla="*/ 3048182 h 6858000"/>
              <a:gd name="connsiteX579" fmla="*/ 11780755 w 12192000"/>
              <a:gd name="connsiteY579" fmla="*/ 3779399 h 6858000"/>
              <a:gd name="connsiteX580" fmla="*/ 11875268 w 12192000"/>
              <a:gd name="connsiteY580" fmla="*/ 3779399 h 6858000"/>
              <a:gd name="connsiteX581" fmla="*/ 12192000 w 12192000"/>
              <a:gd name="connsiteY581" fmla="*/ 3462675 h 6858000"/>
              <a:gd name="connsiteX582" fmla="*/ 12192000 w 12192000"/>
              <a:gd name="connsiteY582" fmla="*/ 3544143 h 6858000"/>
              <a:gd name="connsiteX583" fmla="*/ 11913377 w 12192000"/>
              <a:gd name="connsiteY583" fmla="*/ 3822759 h 6858000"/>
              <a:gd name="connsiteX584" fmla="*/ 11913377 w 12192000"/>
              <a:gd name="connsiteY584" fmla="*/ 3912020 h 6858000"/>
              <a:gd name="connsiteX585" fmla="*/ 12192000 w 12192000"/>
              <a:gd name="connsiteY585" fmla="*/ 4190643 h 6858000"/>
              <a:gd name="connsiteX586" fmla="*/ 12192000 w 12192000"/>
              <a:gd name="connsiteY586" fmla="*/ 4272109 h 6858000"/>
              <a:gd name="connsiteX587" fmla="*/ 11872112 w 12192000"/>
              <a:gd name="connsiteY587" fmla="*/ 3952222 h 6858000"/>
              <a:gd name="connsiteX588" fmla="*/ 11783914 w 12192000"/>
              <a:gd name="connsiteY588" fmla="*/ 3952222 h 6858000"/>
              <a:gd name="connsiteX589" fmla="*/ 11049520 w 12192000"/>
              <a:gd name="connsiteY589" fmla="*/ 4686614 h 6858000"/>
              <a:gd name="connsiteX590" fmla="*/ 11781473 w 12192000"/>
              <a:gd name="connsiteY590" fmla="*/ 5418567 h 6858000"/>
              <a:gd name="connsiteX591" fmla="*/ 11874549 w 12192000"/>
              <a:gd name="connsiteY591" fmla="*/ 5418567 h 6858000"/>
              <a:gd name="connsiteX592" fmla="*/ 12192000 w 12192000"/>
              <a:gd name="connsiteY592" fmla="*/ 5101116 h 6858000"/>
              <a:gd name="connsiteX593" fmla="*/ 12192000 w 12192000"/>
              <a:gd name="connsiteY593" fmla="*/ 5182587 h 6858000"/>
              <a:gd name="connsiteX594" fmla="*/ 11913377 w 12192000"/>
              <a:gd name="connsiteY594" fmla="*/ 5461209 h 6858000"/>
              <a:gd name="connsiteX595" fmla="*/ 11913377 w 12192000"/>
              <a:gd name="connsiteY595" fmla="*/ 5550471 h 6858000"/>
              <a:gd name="connsiteX596" fmla="*/ 12192000 w 12192000"/>
              <a:gd name="connsiteY596" fmla="*/ 5829094 h 6858000"/>
              <a:gd name="connsiteX597" fmla="*/ 12192000 w 12192000"/>
              <a:gd name="connsiteY597" fmla="*/ 5910567 h 6858000"/>
              <a:gd name="connsiteX598" fmla="*/ 11872823 w 12192000"/>
              <a:gd name="connsiteY598" fmla="*/ 5591390 h 6858000"/>
              <a:gd name="connsiteX599" fmla="*/ 11783197 w 12192000"/>
              <a:gd name="connsiteY599" fmla="*/ 5591390 h 6858000"/>
              <a:gd name="connsiteX600" fmla="*/ 11049516 w 12192000"/>
              <a:gd name="connsiteY600" fmla="*/ 6325071 h 6858000"/>
              <a:gd name="connsiteX601" fmla="*/ 11582446 w 12192000"/>
              <a:gd name="connsiteY601" fmla="*/ 6858000 h 6858000"/>
              <a:gd name="connsiteX602" fmla="*/ 11500974 w 12192000"/>
              <a:gd name="connsiteY602" fmla="*/ 6858000 h 6858000"/>
              <a:gd name="connsiteX603" fmla="*/ 11008781 w 12192000"/>
              <a:gd name="connsiteY603" fmla="*/ 6365806 h 6858000"/>
              <a:gd name="connsiteX604" fmla="*/ 10516586 w 12192000"/>
              <a:gd name="connsiteY604" fmla="*/ 6858000 h 6858000"/>
              <a:gd name="connsiteX605" fmla="*/ 10435116 w 12192000"/>
              <a:gd name="connsiteY605" fmla="*/ 6858000 h 6858000"/>
              <a:gd name="connsiteX606" fmla="*/ 10968045 w 12192000"/>
              <a:gd name="connsiteY606" fmla="*/ 6325071 h 6858000"/>
              <a:gd name="connsiteX607" fmla="*/ 10234364 w 12192000"/>
              <a:gd name="connsiteY607" fmla="*/ 5591390 h 6858000"/>
              <a:gd name="connsiteX608" fmla="*/ 10144745 w 12192000"/>
              <a:gd name="connsiteY608" fmla="*/ 5591390 h 6858000"/>
              <a:gd name="connsiteX609" fmla="*/ 9411065 w 12192000"/>
              <a:gd name="connsiteY609" fmla="*/ 6325069 h 6858000"/>
              <a:gd name="connsiteX610" fmla="*/ 9943996 w 12192000"/>
              <a:gd name="connsiteY610" fmla="*/ 6858000 h 6858000"/>
              <a:gd name="connsiteX611" fmla="*/ 9862523 w 12192000"/>
              <a:gd name="connsiteY611" fmla="*/ 6858000 h 6858000"/>
              <a:gd name="connsiteX612" fmla="*/ 9370328 w 12192000"/>
              <a:gd name="connsiteY612" fmla="*/ 6365806 h 6858000"/>
              <a:gd name="connsiteX613" fmla="*/ 8878134 w 12192000"/>
              <a:gd name="connsiteY613" fmla="*/ 6858000 h 6858000"/>
              <a:gd name="connsiteX614" fmla="*/ 8796667 w 12192000"/>
              <a:gd name="connsiteY614" fmla="*/ 6858000 h 6858000"/>
              <a:gd name="connsiteX615" fmla="*/ 9329595 w 12192000"/>
              <a:gd name="connsiteY615" fmla="*/ 6325072 h 6858000"/>
              <a:gd name="connsiteX616" fmla="*/ 8595914 w 12192000"/>
              <a:gd name="connsiteY616" fmla="*/ 5591390 h 6858000"/>
              <a:gd name="connsiteX617" fmla="*/ 8506293 w 12192000"/>
              <a:gd name="connsiteY617" fmla="*/ 5591390 h 6858000"/>
              <a:gd name="connsiteX618" fmla="*/ 7772608 w 12192000"/>
              <a:gd name="connsiteY618" fmla="*/ 6325072 h 6858000"/>
              <a:gd name="connsiteX619" fmla="*/ 8305536 w 12192000"/>
              <a:gd name="connsiteY619" fmla="*/ 6858000 h 6858000"/>
              <a:gd name="connsiteX620" fmla="*/ 8224066 w 12192000"/>
              <a:gd name="connsiteY620" fmla="*/ 6858000 h 6858000"/>
              <a:gd name="connsiteX621" fmla="*/ 7731873 w 12192000"/>
              <a:gd name="connsiteY621" fmla="*/ 6365807 h 6858000"/>
              <a:gd name="connsiteX622" fmla="*/ 7239682 w 12192000"/>
              <a:gd name="connsiteY622" fmla="*/ 6858000 h 6858000"/>
              <a:gd name="connsiteX623" fmla="*/ 7158212 w 12192000"/>
              <a:gd name="connsiteY623" fmla="*/ 6858000 h 6858000"/>
              <a:gd name="connsiteX624" fmla="*/ 7691139 w 12192000"/>
              <a:gd name="connsiteY624" fmla="*/ 6325072 h 6858000"/>
              <a:gd name="connsiteX625" fmla="*/ 6957458 w 12192000"/>
              <a:gd name="connsiteY625" fmla="*/ 5591390 h 6858000"/>
              <a:gd name="connsiteX626" fmla="*/ 6867837 w 12192000"/>
              <a:gd name="connsiteY626" fmla="*/ 5591390 h 6858000"/>
              <a:gd name="connsiteX627" fmla="*/ 6134155 w 12192000"/>
              <a:gd name="connsiteY627" fmla="*/ 6325074 h 6858000"/>
              <a:gd name="connsiteX628" fmla="*/ 6667081 w 12192000"/>
              <a:gd name="connsiteY628" fmla="*/ 6858000 h 6858000"/>
              <a:gd name="connsiteX629" fmla="*/ 6585611 w 12192000"/>
              <a:gd name="connsiteY629" fmla="*/ 6858000 h 6858000"/>
              <a:gd name="connsiteX630" fmla="*/ 6093420 w 12192000"/>
              <a:gd name="connsiteY630" fmla="*/ 6365809 h 6858000"/>
              <a:gd name="connsiteX631" fmla="*/ 5601241 w 12192000"/>
              <a:gd name="connsiteY631" fmla="*/ 6858000 h 6858000"/>
              <a:gd name="connsiteX632" fmla="*/ 5519777 w 12192000"/>
              <a:gd name="connsiteY632" fmla="*/ 6858000 h 6858000"/>
              <a:gd name="connsiteX633" fmla="*/ 6052687 w 12192000"/>
              <a:gd name="connsiteY633" fmla="*/ 6325074 h 6858000"/>
              <a:gd name="connsiteX634" fmla="*/ 5319020 w 12192000"/>
              <a:gd name="connsiteY634" fmla="*/ 5591390 h 6858000"/>
              <a:gd name="connsiteX635" fmla="*/ 5229403 w 12192000"/>
              <a:gd name="connsiteY635" fmla="*/ 5591390 h 6858000"/>
              <a:gd name="connsiteX636" fmla="*/ 4495737 w 12192000"/>
              <a:gd name="connsiteY636" fmla="*/ 6325072 h 6858000"/>
              <a:gd name="connsiteX637" fmla="*/ 5028651 w 12192000"/>
              <a:gd name="connsiteY637" fmla="*/ 6858000 h 6858000"/>
              <a:gd name="connsiteX638" fmla="*/ 4947185 w 12192000"/>
              <a:gd name="connsiteY638" fmla="*/ 6858000 h 6858000"/>
              <a:gd name="connsiteX639" fmla="*/ 4454997 w 12192000"/>
              <a:gd name="connsiteY639" fmla="*/ 6365807 h 6858000"/>
              <a:gd name="connsiteX640" fmla="*/ 3962793 w 12192000"/>
              <a:gd name="connsiteY640" fmla="*/ 6858000 h 6858000"/>
              <a:gd name="connsiteX641" fmla="*/ 3881322 w 12192000"/>
              <a:gd name="connsiteY641" fmla="*/ 6858000 h 6858000"/>
              <a:gd name="connsiteX642" fmla="*/ 4414258 w 12192000"/>
              <a:gd name="connsiteY642" fmla="*/ 6325072 h 6858000"/>
              <a:gd name="connsiteX643" fmla="*/ 3680564 w 12192000"/>
              <a:gd name="connsiteY643" fmla="*/ 5591390 h 6858000"/>
              <a:gd name="connsiteX644" fmla="*/ 3590947 w 12192000"/>
              <a:gd name="connsiteY644" fmla="*/ 5591390 h 6858000"/>
              <a:gd name="connsiteX645" fmla="*/ 2857282 w 12192000"/>
              <a:gd name="connsiteY645" fmla="*/ 6325074 h 6858000"/>
              <a:gd name="connsiteX646" fmla="*/ 3390191 w 12192000"/>
              <a:gd name="connsiteY646" fmla="*/ 6858000 h 6858000"/>
              <a:gd name="connsiteX647" fmla="*/ 3308720 w 12192000"/>
              <a:gd name="connsiteY647" fmla="*/ 6858000 h 6858000"/>
              <a:gd name="connsiteX648" fmla="*/ 2816545 w 12192000"/>
              <a:gd name="connsiteY648" fmla="*/ 6365809 h 6858000"/>
              <a:gd name="connsiteX649" fmla="*/ 2324368 w 12192000"/>
              <a:gd name="connsiteY649" fmla="*/ 6858000 h 6858000"/>
              <a:gd name="connsiteX650" fmla="*/ 2242901 w 12192000"/>
              <a:gd name="connsiteY650" fmla="*/ 6858000 h 6858000"/>
              <a:gd name="connsiteX651" fmla="*/ 2775812 w 12192000"/>
              <a:gd name="connsiteY651" fmla="*/ 6325075 h 6858000"/>
              <a:gd name="connsiteX652" fmla="*/ 2042142 w 12192000"/>
              <a:gd name="connsiteY652" fmla="*/ 5591390 h 6858000"/>
              <a:gd name="connsiteX653" fmla="*/ 1952525 w 12192000"/>
              <a:gd name="connsiteY653" fmla="*/ 5591390 h 6858000"/>
              <a:gd name="connsiteX654" fmla="*/ 1218836 w 12192000"/>
              <a:gd name="connsiteY654" fmla="*/ 6325074 h 6858000"/>
              <a:gd name="connsiteX655" fmla="*/ 1751766 w 12192000"/>
              <a:gd name="connsiteY655" fmla="*/ 6858000 h 6858000"/>
              <a:gd name="connsiteX656" fmla="*/ 1670295 w 12192000"/>
              <a:gd name="connsiteY656" fmla="*/ 6858000 h 6858000"/>
              <a:gd name="connsiteX657" fmla="*/ 1178103 w 12192000"/>
              <a:gd name="connsiteY657" fmla="*/ 6365809 h 6858000"/>
              <a:gd name="connsiteX658" fmla="*/ 685912 w 12192000"/>
              <a:gd name="connsiteY658" fmla="*/ 6858000 h 6858000"/>
              <a:gd name="connsiteX659" fmla="*/ 604442 w 12192000"/>
              <a:gd name="connsiteY659" fmla="*/ 6858000 h 6858000"/>
              <a:gd name="connsiteX660" fmla="*/ 1137368 w 12192000"/>
              <a:gd name="connsiteY660" fmla="*/ 6325074 h 6858000"/>
              <a:gd name="connsiteX661" fmla="*/ 403687 w 12192000"/>
              <a:gd name="connsiteY661" fmla="*/ 5591390 h 6858000"/>
              <a:gd name="connsiteX662" fmla="*/ 314068 w 12192000"/>
              <a:gd name="connsiteY662" fmla="*/ 5591390 h 6858000"/>
              <a:gd name="connsiteX663" fmla="*/ 0 w 12192000"/>
              <a:gd name="connsiteY663" fmla="*/ 5905454 h 6858000"/>
              <a:gd name="connsiteX664" fmla="*/ 0 w 12192000"/>
              <a:gd name="connsiteY664" fmla="*/ 5823984 h 6858000"/>
              <a:gd name="connsiteX665" fmla="*/ 270015 w 12192000"/>
              <a:gd name="connsiteY665" fmla="*/ 5553973 h 6858000"/>
              <a:gd name="connsiteX666" fmla="*/ 270015 w 12192000"/>
              <a:gd name="connsiteY666" fmla="*/ 5457718 h 6858000"/>
              <a:gd name="connsiteX667" fmla="*/ 0 w 12192000"/>
              <a:gd name="connsiteY667" fmla="*/ 5187707 h 6858000"/>
              <a:gd name="connsiteX668" fmla="*/ 0 w 12192000"/>
              <a:gd name="connsiteY668" fmla="*/ 5106238 h 6858000"/>
              <a:gd name="connsiteX669" fmla="*/ 312334 w 12192000"/>
              <a:gd name="connsiteY669" fmla="*/ 5418567 h 6858000"/>
              <a:gd name="connsiteX670" fmla="*/ 405422 w 12192000"/>
              <a:gd name="connsiteY670" fmla="*/ 5418567 h 6858000"/>
              <a:gd name="connsiteX671" fmla="*/ 1137366 w 12192000"/>
              <a:gd name="connsiteY671" fmla="*/ 4686620 h 6858000"/>
              <a:gd name="connsiteX672" fmla="*/ 402969 w 12192000"/>
              <a:gd name="connsiteY672" fmla="*/ 3952222 h 6858000"/>
              <a:gd name="connsiteX673" fmla="*/ 314782 w 12192000"/>
              <a:gd name="connsiteY673" fmla="*/ 3952222 h 6858000"/>
              <a:gd name="connsiteX674" fmla="*/ 0 w 12192000"/>
              <a:gd name="connsiteY674" fmla="*/ 4267000 h 6858000"/>
              <a:gd name="connsiteX675" fmla="*/ 0 w 12192000"/>
              <a:gd name="connsiteY675" fmla="*/ 4185531 h 6858000"/>
              <a:gd name="connsiteX676" fmla="*/ 270021 w 12192000"/>
              <a:gd name="connsiteY676" fmla="*/ 3915515 h 6858000"/>
              <a:gd name="connsiteX677" fmla="*/ 270021 w 12192000"/>
              <a:gd name="connsiteY677" fmla="*/ 3819273 h 6858000"/>
              <a:gd name="connsiteX678" fmla="*/ 0 w 12192000"/>
              <a:gd name="connsiteY678" fmla="*/ 3549264 h 6858000"/>
              <a:gd name="connsiteX679" fmla="*/ 0 w 12192000"/>
              <a:gd name="connsiteY679" fmla="*/ 3467795 h 6858000"/>
              <a:gd name="connsiteX680" fmla="*/ 311617 w 12192000"/>
              <a:gd name="connsiteY680" fmla="*/ 3779399 h 6858000"/>
              <a:gd name="connsiteX681" fmla="*/ 406137 w 12192000"/>
              <a:gd name="connsiteY681" fmla="*/ 3779399 h 6858000"/>
              <a:gd name="connsiteX682" fmla="*/ 1137368 w 12192000"/>
              <a:gd name="connsiteY682" fmla="*/ 3048185 h 6858000"/>
              <a:gd name="connsiteX683" fmla="*/ 399436 w 12192000"/>
              <a:gd name="connsiteY683" fmla="*/ 2310252 h 6858000"/>
              <a:gd name="connsiteX684" fmla="*/ 318316 w 12192000"/>
              <a:gd name="connsiteY684" fmla="*/ 2310252 h 6858000"/>
              <a:gd name="connsiteX685" fmla="*/ 0 w 12192000"/>
              <a:gd name="connsiteY685" fmla="*/ 2628563 h 6858000"/>
              <a:gd name="connsiteX686" fmla="*/ 0 w 12192000"/>
              <a:gd name="connsiteY686" fmla="*/ 2547095 h 6858000"/>
              <a:gd name="connsiteX687" fmla="*/ 270029 w 12192000"/>
              <a:gd name="connsiteY687" fmla="*/ 2277071 h 6858000"/>
              <a:gd name="connsiteX688" fmla="*/ 270029 w 12192000"/>
              <a:gd name="connsiteY688" fmla="*/ 2180845 h 6858000"/>
              <a:gd name="connsiteX689" fmla="*/ 0 w 12192000"/>
              <a:gd name="connsiteY689" fmla="*/ 1910819 h 6858000"/>
              <a:gd name="connsiteX690" fmla="*/ 0 w 12192000"/>
              <a:gd name="connsiteY690" fmla="*/ 1829350 h 6858000"/>
              <a:gd name="connsiteX691" fmla="*/ 308083 w 12192000"/>
              <a:gd name="connsiteY691" fmla="*/ 2137429 h 6858000"/>
              <a:gd name="connsiteX692" fmla="*/ 409669 w 12192000"/>
              <a:gd name="connsiteY692" fmla="*/ 2137429 h 6858000"/>
              <a:gd name="connsiteX693" fmla="*/ 1137368 w 12192000"/>
              <a:gd name="connsiteY693" fmla="*/ 1409728 h 6858000"/>
              <a:gd name="connsiteX694" fmla="*/ 403782 w 12192000"/>
              <a:gd name="connsiteY694" fmla="*/ 676139 h 6858000"/>
              <a:gd name="connsiteX695" fmla="*/ 313968 w 12192000"/>
              <a:gd name="connsiteY695" fmla="*/ 676139 h 6858000"/>
              <a:gd name="connsiteX696" fmla="*/ 0 w 12192000"/>
              <a:gd name="connsiteY696" fmla="*/ 990105 h 6858000"/>
              <a:gd name="connsiteX697" fmla="*/ 0 w 12192000"/>
              <a:gd name="connsiteY697" fmla="*/ 908638 h 6858000"/>
              <a:gd name="connsiteX698" fmla="*/ 270036 w 12192000"/>
              <a:gd name="connsiteY698" fmla="*/ 638604 h 6858000"/>
              <a:gd name="connsiteX699" fmla="*/ 270036 w 12192000"/>
              <a:gd name="connsiteY699" fmla="*/ 542392 h 6858000"/>
              <a:gd name="connsiteX700" fmla="*/ 0 w 12192000"/>
              <a:gd name="connsiteY700" fmla="*/ 272361 h 6858000"/>
              <a:gd name="connsiteX701" fmla="*/ 0 w 12192000"/>
              <a:gd name="connsiteY701" fmla="*/ 190891 h 6858000"/>
              <a:gd name="connsiteX702" fmla="*/ 312431 w 12192000"/>
              <a:gd name="connsiteY702" fmla="*/ 503317 h 6858000"/>
              <a:gd name="connsiteX703" fmla="*/ 405323 w 12192000"/>
              <a:gd name="connsiteY703" fmla="*/ 503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Lst>
            <a:rect l="l" t="t" r="r" b="b"/>
            <a:pathLst>
              <a:path w="12192000" h="6858000">
                <a:moveTo>
                  <a:pt x="0" y="6744695"/>
                </a:moveTo>
                <a:lnTo>
                  <a:pt x="113307" y="6858000"/>
                </a:lnTo>
                <a:lnTo>
                  <a:pt x="31836" y="6858000"/>
                </a:lnTo>
                <a:lnTo>
                  <a:pt x="0" y="6826165"/>
                </a:lnTo>
                <a:close/>
                <a:moveTo>
                  <a:pt x="12192000" y="6739575"/>
                </a:moveTo>
                <a:lnTo>
                  <a:pt x="12192000" y="6821043"/>
                </a:lnTo>
                <a:lnTo>
                  <a:pt x="12155043" y="6858000"/>
                </a:lnTo>
                <a:lnTo>
                  <a:pt x="12073575" y="6858000"/>
                </a:lnTo>
                <a:close/>
                <a:moveTo>
                  <a:pt x="11740554" y="6238209"/>
                </a:moveTo>
                <a:lnTo>
                  <a:pt x="11913377" y="6238209"/>
                </a:lnTo>
                <a:lnTo>
                  <a:pt x="11913377" y="6411032"/>
                </a:lnTo>
                <a:lnTo>
                  <a:pt x="11740554" y="6411032"/>
                </a:lnTo>
                <a:close/>
                <a:moveTo>
                  <a:pt x="10101903" y="6238209"/>
                </a:moveTo>
                <a:lnTo>
                  <a:pt x="10274725" y="6238209"/>
                </a:lnTo>
                <a:lnTo>
                  <a:pt x="10274725" y="6411032"/>
                </a:lnTo>
                <a:lnTo>
                  <a:pt x="10101903" y="6411032"/>
                </a:lnTo>
                <a:close/>
                <a:moveTo>
                  <a:pt x="8463251" y="6238209"/>
                </a:moveTo>
                <a:lnTo>
                  <a:pt x="8636074" y="6238209"/>
                </a:lnTo>
                <a:lnTo>
                  <a:pt x="8636074" y="6411032"/>
                </a:lnTo>
                <a:lnTo>
                  <a:pt x="8463251" y="6411032"/>
                </a:lnTo>
                <a:close/>
                <a:moveTo>
                  <a:pt x="6824599" y="6238209"/>
                </a:moveTo>
                <a:lnTo>
                  <a:pt x="6997422" y="6238209"/>
                </a:lnTo>
                <a:lnTo>
                  <a:pt x="6997422" y="6411032"/>
                </a:lnTo>
                <a:lnTo>
                  <a:pt x="6824599" y="6411032"/>
                </a:lnTo>
                <a:close/>
                <a:moveTo>
                  <a:pt x="5185950" y="6238209"/>
                </a:moveTo>
                <a:lnTo>
                  <a:pt x="5358773" y="6238209"/>
                </a:lnTo>
                <a:lnTo>
                  <a:pt x="5358773" y="6411032"/>
                </a:lnTo>
                <a:lnTo>
                  <a:pt x="5185950" y="6411032"/>
                </a:lnTo>
                <a:close/>
                <a:moveTo>
                  <a:pt x="3547296" y="6238209"/>
                </a:moveTo>
                <a:lnTo>
                  <a:pt x="3720119" y="6238209"/>
                </a:lnTo>
                <a:lnTo>
                  <a:pt x="3720119" y="6411032"/>
                </a:lnTo>
                <a:lnTo>
                  <a:pt x="3547296" y="6411032"/>
                </a:lnTo>
                <a:close/>
                <a:moveTo>
                  <a:pt x="1908646" y="6238209"/>
                </a:moveTo>
                <a:lnTo>
                  <a:pt x="2081470" y="6238209"/>
                </a:lnTo>
                <a:lnTo>
                  <a:pt x="2081470" y="6411032"/>
                </a:lnTo>
                <a:lnTo>
                  <a:pt x="1908646" y="6411032"/>
                </a:lnTo>
                <a:close/>
                <a:moveTo>
                  <a:pt x="269996" y="6238209"/>
                </a:moveTo>
                <a:lnTo>
                  <a:pt x="442819" y="6238209"/>
                </a:lnTo>
                <a:lnTo>
                  <a:pt x="442819" y="6411032"/>
                </a:lnTo>
                <a:lnTo>
                  <a:pt x="269996" y="6411032"/>
                </a:lnTo>
                <a:close/>
                <a:moveTo>
                  <a:pt x="10921228" y="5418567"/>
                </a:moveTo>
                <a:lnTo>
                  <a:pt x="11094051" y="5418567"/>
                </a:lnTo>
                <a:lnTo>
                  <a:pt x="11094051" y="5591390"/>
                </a:lnTo>
                <a:lnTo>
                  <a:pt x="10921228" y="5591390"/>
                </a:lnTo>
                <a:close/>
                <a:moveTo>
                  <a:pt x="9282577" y="5418567"/>
                </a:moveTo>
                <a:lnTo>
                  <a:pt x="9455400" y="5418567"/>
                </a:lnTo>
                <a:lnTo>
                  <a:pt x="9455400" y="5591390"/>
                </a:lnTo>
                <a:lnTo>
                  <a:pt x="9282577" y="5591390"/>
                </a:lnTo>
                <a:close/>
                <a:moveTo>
                  <a:pt x="7643925" y="5418567"/>
                </a:moveTo>
                <a:lnTo>
                  <a:pt x="7816748" y="5418567"/>
                </a:lnTo>
                <a:lnTo>
                  <a:pt x="7816748" y="5591390"/>
                </a:lnTo>
                <a:lnTo>
                  <a:pt x="7643925" y="5591390"/>
                </a:lnTo>
                <a:close/>
                <a:moveTo>
                  <a:pt x="6005273" y="5418567"/>
                </a:moveTo>
                <a:lnTo>
                  <a:pt x="6178096" y="5418567"/>
                </a:lnTo>
                <a:lnTo>
                  <a:pt x="6178096" y="5591390"/>
                </a:lnTo>
                <a:lnTo>
                  <a:pt x="6005273" y="5591390"/>
                </a:lnTo>
                <a:close/>
                <a:moveTo>
                  <a:pt x="4366633" y="5418567"/>
                </a:moveTo>
                <a:lnTo>
                  <a:pt x="4539460" y="5418567"/>
                </a:lnTo>
                <a:lnTo>
                  <a:pt x="4539460" y="5591390"/>
                </a:lnTo>
                <a:lnTo>
                  <a:pt x="4366633" y="5591390"/>
                </a:lnTo>
                <a:close/>
                <a:moveTo>
                  <a:pt x="2727987" y="5418567"/>
                </a:moveTo>
                <a:lnTo>
                  <a:pt x="2900809" y="5418567"/>
                </a:lnTo>
                <a:lnTo>
                  <a:pt x="2900809" y="5591390"/>
                </a:lnTo>
                <a:lnTo>
                  <a:pt x="2727987" y="5591390"/>
                </a:lnTo>
                <a:close/>
                <a:moveTo>
                  <a:pt x="1089338" y="5418567"/>
                </a:moveTo>
                <a:lnTo>
                  <a:pt x="1262160" y="5418567"/>
                </a:lnTo>
                <a:lnTo>
                  <a:pt x="1262160" y="5591390"/>
                </a:lnTo>
                <a:lnTo>
                  <a:pt x="1089338" y="5591390"/>
                </a:lnTo>
                <a:close/>
                <a:moveTo>
                  <a:pt x="1178101" y="4727355"/>
                </a:moveTo>
                <a:lnTo>
                  <a:pt x="442836" y="5462622"/>
                </a:lnTo>
                <a:lnTo>
                  <a:pt x="442836" y="5549070"/>
                </a:lnTo>
                <a:lnTo>
                  <a:pt x="1178103" y="6284339"/>
                </a:lnTo>
                <a:lnTo>
                  <a:pt x="1908665" y="5553778"/>
                </a:lnTo>
                <a:lnTo>
                  <a:pt x="1908665" y="5457916"/>
                </a:lnTo>
                <a:close/>
                <a:moveTo>
                  <a:pt x="9370328" y="4727354"/>
                </a:moveTo>
                <a:lnTo>
                  <a:pt x="8636074" y="5461609"/>
                </a:lnTo>
                <a:lnTo>
                  <a:pt x="8636074" y="5550076"/>
                </a:lnTo>
                <a:lnTo>
                  <a:pt x="9370332" y="6284336"/>
                </a:lnTo>
                <a:lnTo>
                  <a:pt x="10101903" y="5552765"/>
                </a:lnTo>
                <a:lnTo>
                  <a:pt x="10101903" y="5458928"/>
                </a:lnTo>
                <a:close/>
                <a:moveTo>
                  <a:pt x="4454997" y="4727354"/>
                </a:moveTo>
                <a:lnTo>
                  <a:pt x="3720127" y="5462212"/>
                </a:lnTo>
                <a:lnTo>
                  <a:pt x="3720127" y="5549480"/>
                </a:lnTo>
                <a:lnTo>
                  <a:pt x="4454994" y="6284337"/>
                </a:lnTo>
                <a:lnTo>
                  <a:pt x="5185957" y="5553365"/>
                </a:lnTo>
                <a:lnTo>
                  <a:pt x="5185957" y="5458324"/>
                </a:lnTo>
                <a:close/>
                <a:moveTo>
                  <a:pt x="2816547" y="4727354"/>
                </a:moveTo>
                <a:lnTo>
                  <a:pt x="2081491" y="5462427"/>
                </a:lnTo>
                <a:lnTo>
                  <a:pt x="2081491" y="5549265"/>
                </a:lnTo>
                <a:lnTo>
                  <a:pt x="2816547" y="6284340"/>
                </a:lnTo>
                <a:lnTo>
                  <a:pt x="3547302" y="5553564"/>
                </a:lnTo>
                <a:lnTo>
                  <a:pt x="3547302" y="5458128"/>
                </a:lnTo>
                <a:close/>
                <a:moveTo>
                  <a:pt x="6093420" y="4727352"/>
                </a:moveTo>
                <a:lnTo>
                  <a:pt x="5358778" y="5462014"/>
                </a:lnTo>
                <a:lnTo>
                  <a:pt x="5358778" y="5549677"/>
                </a:lnTo>
                <a:lnTo>
                  <a:pt x="6093420" y="6284339"/>
                </a:lnTo>
                <a:lnTo>
                  <a:pt x="6824599" y="5553159"/>
                </a:lnTo>
                <a:lnTo>
                  <a:pt x="6824599" y="5458532"/>
                </a:lnTo>
                <a:close/>
                <a:moveTo>
                  <a:pt x="11008785" y="4727351"/>
                </a:moveTo>
                <a:lnTo>
                  <a:pt x="10274725" y="5461411"/>
                </a:lnTo>
                <a:lnTo>
                  <a:pt x="10274725" y="5550279"/>
                </a:lnTo>
                <a:lnTo>
                  <a:pt x="11008781" y="6284336"/>
                </a:lnTo>
                <a:lnTo>
                  <a:pt x="11740554" y="5552562"/>
                </a:lnTo>
                <a:lnTo>
                  <a:pt x="11740554" y="5459121"/>
                </a:lnTo>
                <a:close/>
                <a:moveTo>
                  <a:pt x="7731877" y="4727351"/>
                </a:moveTo>
                <a:lnTo>
                  <a:pt x="6997422" y="5461805"/>
                </a:lnTo>
                <a:lnTo>
                  <a:pt x="6997422" y="5549884"/>
                </a:lnTo>
                <a:lnTo>
                  <a:pt x="7731873" y="6284337"/>
                </a:lnTo>
                <a:lnTo>
                  <a:pt x="8463251" y="5552959"/>
                </a:lnTo>
                <a:lnTo>
                  <a:pt x="8463251" y="5458725"/>
                </a:lnTo>
                <a:close/>
                <a:moveTo>
                  <a:pt x="11740554" y="4601625"/>
                </a:moveTo>
                <a:lnTo>
                  <a:pt x="11913377" y="4601625"/>
                </a:lnTo>
                <a:lnTo>
                  <a:pt x="11913377" y="4774448"/>
                </a:lnTo>
                <a:lnTo>
                  <a:pt x="11740554" y="4774448"/>
                </a:lnTo>
                <a:close/>
                <a:moveTo>
                  <a:pt x="10101903" y="4601625"/>
                </a:moveTo>
                <a:lnTo>
                  <a:pt x="10274725" y="4601625"/>
                </a:lnTo>
                <a:lnTo>
                  <a:pt x="10274725" y="4774448"/>
                </a:lnTo>
                <a:lnTo>
                  <a:pt x="10101903" y="4774448"/>
                </a:lnTo>
                <a:close/>
                <a:moveTo>
                  <a:pt x="8463251" y="4601625"/>
                </a:moveTo>
                <a:lnTo>
                  <a:pt x="8636074" y="4601625"/>
                </a:lnTo>
                <a:lnTo>
                  <a:pt x="8636074" y="4774448"/>
                </a:lnTo>
                <a:lnTo>
                  <a:pt x="8463251" y="4774448"/>
                </a:lnTo>
                <a:close/>
                <a:moveTo>
                  <a:pt x="6824599" y="4601625"/>
                </a:moveTo>
                <a:lnTo>
                  <a:pt x="6997422" y="4601625"/>
                </a:lnTo>
                <a:lnTo>
                  <a:pt x="6997422" y="4774448"/>
                </a:lnTo>
                <a:lnTo>
                  <a:pt x="6824599" y="4774448"/>
                </a:lnTo>
                <a:close/>
                <a:moveTo>
                  <a:pt x="5185955" y="4601625"/>
                </a:moveTo>
                <a:lnTo>
                  <a:pt x="5358777" y="4601625"/>
                </a:lnTo>
                <a:lnTo>
                  <a:pt x="5358777" y="4774448"/>
                </a:lnTo>
                <a:lnTo>
                  <a:pt x="5185955" y="4774448"/>
                </a:lnTo>
                <a:close/>
                <a:moveTo>
                  <a:pt x="3547301" y="4601625"/>
                </a:moveTo>
                <a:lnTo>
                  <a:pt x="3720124" y="4601625"/>
                </a:lnTo>
                <a:lnTo>
                  <a:pt x="3720124" y="4774448"/>
                </a:lnTo>
                <a:lnTo>
                  <a:pt x="3547301" y="4774448"/>
                </a:lnTo>
                <a:close/>
                <a:moveTo>
                  <a:pt x="1908659" y="4601625"/>
                </a:moveTo>
                <a:lnTo>
                  <a:pt x="2081483" y="4601625"/>
                </a:lnTo>
                <a:lnTo>
                  <a:pt x="2081483" y="4774448"/>
                </a:lnTo>
                <a:lnTo>
                  <a:pt x="1908659" y="4774448"/>
                </a:lnTo>
                <a:close/>
                <a:moveTo>
                  <a:pt x="270007" y="4601625"/>
                </a:moveTo>
                <a:lnTo>
                  <a:pt x="442830" y="4601625"/>
                </a:lnTo>
                <a:lnTo>
                  <a:pt x="442830" y="4774448"/>
                </a:lnTo>
                <a:lnTo>
                  <a:pt x="270007" y="4774448"/>
                </a:lnTo>
                <a:close/>
                <a:moveTo>
                  <a:pt x="10145462" y="3952222"/>
                </a:moveTo>
                <a:lnTo>
                  <a:pt x="9411064" y="4686619"/>
                </a:lnTo>
                <a:lnTo>
                  <a:pt x="10143012" y="5418567"/>
                </a:lnTo>
                <a:lnTo>
                  <a:pt x="10236099" y="5418567"/>
                </a:lnTo>
                <a:lnTo>
                  <a:pt x="10968050" y="4686615"/>
                </a:lnTo>
                <a:lnTo>
                  <a:pt x="10233657" y="3952222"/>
                </a:lnTo>
                <a:close/>
                <a:moveTo>
                  <a:pt x="8507004" y="3952222"/>
                </a:moveTo>
                <a:lnTo>
                  <a:pt x="7772612" y="4686615"/>
                </a:lnTo>
                <a:lnTo>
                  <a:pt x="8504563" y="5418567"/>
                </a:lnTo>
                <a:lnTo>
                  <a:pt x="8597643" y="5418567"/>
                </a:lnTo>
                <a:lnTo>
                  <a:pt x="9329593" y="4686617"/>
                </a:lnTo>
                <a:lnTo>
                  <a:pt x="8595197" y="3952222"/>
                </a:lnTo>
                <a:close/>
                <a:moveTo>
                  <a:pt x="6868551" y="3952222"/>
                </a:moveTo>
                <a:lnTo>
                  <a:pt x="6134155" y="4686617"/>
                </a:lnTo>
                <a:lnTo>
                  <a:pt x="6866103" y="5418567"/>
                </a:lnTo>
                <a:lnTo>
                  <a:pt x="6959192" y="5418567"/>
                </a:lnTo>
                <a:lnTo>
                  <a:pt x="7691142" y="4686617"/>
                </a:lnTo>
                <a:lnTo>
                  <a:pt x="6956748" y="3952222"/>
                </a:lnTo>
                <a:close/>
                <a:moveTo>
                  <a:pt x="5230122" y="3952222"/>
                </a:moveTo>
                <a:lnTo>
                  <a:pt x="4495738" y="4686619"/>
                </a:lnTo>
                <a:lnTo>
                  <a:pt x="5227671" y="5418567"/>
                </a:lnTo>
                <a:lnTo>
                  <a:pt x="5320755" y="5418567"/>
                </a:lnTo>
                <a:lnTo>
                  <a:pt x="6052685" y="4686617"/>
                </a:lnTo>
                <a:lnTo>
                  <a:pt x="5318307" y="3952222"/>
                </a:lnTo>
                <a:close/>
                <a:moveTo>
                  <a:pt x="3591662" y="3952222"/>
                </a:moveTo>
                <a:lnTo>
                  <a:pt x="2857282" y="4686619"/>
                </a:lnTo>
                <a:lnTo>
                  <a:pt x="3589211" y="5418567"/>
                </a:lnTo>
                <a:lnTo>
                  <a:pt x="3682300" y="5418567"/>
                </a:lnTo>
                <a:lnTo>
                  <a:pt x="4414258" y="4686619"/>
                </a:lnTo>
                <a:lnTo>
                  <a:pt x="3679850" y="3952222"/>
                </a:lnTo>
                <a:close/>
                <a:moveTo>
                  <a:pt x="1953238" y="3952222"/>
                </a:moveTo>
                <a:lnTo>
                  <a:pt x="1218835" y="4686620"/>
                </a:lnTo>
                <a:lnTo>
                  <a:pt x="1950786" y="5418567"/>
                </a:lnTo>
                <a:lnTo>
                  <a:pt x="2043879" y="5418567"/>
                </a:lnTo>
                <a:lnTo>
                  <a:pt x="2775812" y="4686619"/>
                </a:lnTo>
                <a:lnTo>
                  <a:pt x="2041429" y="3952222"/>
                </a:lnTo>
                <a:close/>
                <a:moveTo>
                  <a:pt x="10921228" y="3779399"/>
                </a:moveTo>
                <a:lnTo>
                  <a:pt x="11094051" y="3779399"/>
                </a:lnTo>
                <a:lnTo>
                  <a:pt x="11094051" y="3952222"/>
                </a:lnTo>
                <a:lnTo>
                  <a:pt x="10921228" y="3952222"/>
                </a:lnTo>
                <a:close/>
                <a:moveTo>
                  <a:pt x="9282577" y="3779399"/>
                </a:moveTo>
                <a:lnTo>
                  <a:pt x="9455400" y="3779399"/>
                </a:lnTo>
                <a:lnTo>
                  <a:pt x="9455400" y="3952222"/>
                </a:lnTo>
                <a:lnTo>
                  <a:pt x="9282577" y="3952222"/>
                </a:lnTo>
                <a:close/>
                <a:moveTo>
                  <a:pt x="7643925" y="3779399"/>
                </a:moveTo>
                <a:lnTo>
                  <a:pt x="7816748" y="3779399"/>
                </a:lnTo>
                <a:lnTo>
                  <a:pt x="7816748" y="3952222"/>
                </a:lnTo>
                <a:lnTo>
                  <a:pt x="7643925" y="3952222"/>
                </a:lnTo>
                <a:close/>
                <a:moveTo>
                  <a:pt x="6005273" y="3779399"/>
                </a:moveTo>
                <a:lnTo>
                  <a:pt x="6178096" y="3779399"/>
                </a:lnTo>
                <a:lnTo>
                  <a:pt x="6178096" y="3952222"/>
                </a:lnTo>
                <a:lnTo>
                  <a:pt x="6005273" y="3952222"/>
                </a:lnTo>
                <a:close/>
                <a:moveTo>
                  <a:pt x="4366635" y="3779399"/>
                </a:moveTo>
                <a:lnTo>
                  <a:pt x="4539462" y="3779399"/>
                </a:lnTo>
                <a:lnTo>
                  <a:pt x="4539462" y="3952222"/>
                </a:lnTo>
                <a:lnTo>
                  <a:pt x="4366635" y="3952222"/>
                </a:lnTo>
                <a:close/>
                <a:moveTo>
                  <a:pt x="2727994" y="3779399"/>
                </a:moveTo>
                <a:lnTo>
                  <a:pt x="2900815" y="3779399"/>
                </a:lnTo>
                <a:lnTo>
                  <a:pt x="2900815" y="3952222"/>
                </a:lnTo>
                <a:lnTo>
                  <a:pt x="2727994" y="3952222"/>
                </a:lnTo>
                <a:close/>
                <a:moveTo>
                  <a:pt x="1089344" y="3779399"/>
                </a:moveTo>
                <a:lnTo>
                  <a:pt x="1262166" y="3779399"/>
                </a:lnTo>
                <a:lnTo>
                  <a:pt x="1262166" y="3952222"/>
                </a:lnTo>
                <a:lnTo>
                  <a:pt x="1089344" y="3952222"/>
                </a:lnTo>
                <a:close/>
                <a:moveTo>
                  <a:pt x="1178101" y="3088920"/>
                </a:moveTo>
                <a:lnTo>
                  <a:pt x="442844" y="3824161"/>
                </a:lnTo>
                <a:lnTo>
                  <a:pt x="442844" y="3910626"/>
                </a:lnTo>
                <a:lnTo>
                  <a:pt x="1178101" y="4645885"/>
                </a:lnTo>
                <a:lnTo>
                  <a:pt x="1908673" y="3915317"/>
                </a:lnTo>
                <a:lnTo>
                  <a:pt x="1908673" y="3819468"/>
                </a:lnTo>
                <a:close/>
                <a:moveTo>
                  <a:pt x="2816547" y="3088919"/>
                </a:moveTo>
                <a:lnTo>
                  <a:pt x="2081500" y="3823966"/>
                </a:lnTo>
                <a:lnTo>
                  <a:pt x="2081500" y="3910819"/>
                </a:lnTo>
                <a:lnTo>
                  <a:pt x="2816547" y="4645883"/>
                </a:lnTo>
                <a:lnTo>
                  <a:pt x="3547307" y="3915106"/>
                </a:lnTo>
                <a:lnTo>
                  <a:pt x="3547307" y="3819677"/>
                </a:lnTo>
                <a:close/>
                <a:moveTo>
                  <a:pt x="7731873" y="3088917"/>
                </a:moveTo>
                <a:lnTo>
                  <a:pt x="6997422" y="3823351"/>
                </a:lnTo>
                <a:lnTo>
                  <a:pt x="6997422" y="3911424"/>
                </a:lnTo>
                <a:lnTo>
                  <a:pt x="7731879" y="4645880"/>
                </a:lnTo>
                <a:lnTo>
                  <a:pt x="8463251" y="3914507"/>
                </a:lnTo>
                <a:lnTo>
                  <a:pt x="8463251" y="3820276"/>
                </a:lnTo>
                <a:close/>
                <a:moveTo>
                  <a:pt x="4454997" y="3088917"/>
                </a:moveTo>
                <a:lnTo>
                  <a:pt x="3720130" y="3823754"/>
                </a:lnTo>
                <a:lnTo>
                  <a:pt x="3720130" y="3911030"/>
                </a:lnTo>
                <a:lnTo>
                  <a:pt x="4454997" y="4645883"/>
                </a:lnTo>
                <a:lnTo>
                  <a:pt x="5185960" y="3914910"/>
                </a:lnTo>
                <a:lnTo>
                  <a:pt x="5185960" y="3819872"/>
                </a:lnTo>
                <a:close/>
                <a:moveTo>
                  <a:pt x="11008787" y="3088916"/>
                </a:moveTo>
                <a:lnTo>
                  <a:pt x="10274725" y="3822957"/>
                </a:lnTo>
                <a:lnTo>
                  <a:pt x="10274725" y="3911819"/>
                </a:lnTo>
                <a:lnTo>
                  <a:pt x="11008787" y="4645880"/>
                </a:lnTo>
                <a:lnTo>
                  <a:pt x="11740554" y="3914113"/>
                </a:lnTo>
                <a:lnTo>
                  <a:pt x="11740554" y="3820664"/>
                </a:lnTo>
                <a:close/>
                <a:moveTo>
                  <a:pt x="9370330" y="3088916"/>
                </a:moveTo>
                <a:lnTo>
                  <a:pt x="8636074" y="3823153"/>
                </a:lnTo>
                <a:lnTo>
                  <a:pt x="8636074" y="3911629"/>
                </a:lnTo>
                <a:lnTo>
                  <a:pt x="9370328" y="4645882"/>
                </a:lnTo>
                <a:lnTo>
                  <a:pt x="10101903" y="3914308"/>
                </a:lnTo>
                <a:lnTo>
                  <a:pt x="10101903" y="3820468"/>
                </a:lnTo>
                <a:close/>
                <a:moveTo>
                  <a:pt x="6093424" y="3088914"/>
                </a:moveTo>
                <a:lnTo>
                  <a:pt x="5358784" y="3823556"/>
                </a:lnTo>
                <a:lnTo>
                  <a:pt x="5358784" y="3911226"/>
                </a:lnTo>
                <a:lnTo>
                  <a:pt x="6093418" y="4645882"/>
                </a:lnTo>
                <a:lnTo>
                  <a:pt x="6824599" y="3914702"/>
                </a:lnTo>
                <a:lnTo>
                  <a:pt x="6824599" y="3820073"/>
                </a:lnTo>
                <a:close/>
                <a:moveTo>
                  <a:pt x="270004" y="2958175"/>
                </a:moveTo>
                <a:lnTo>
                  <a:pt x="442827" y="2958175"/>
                </a:lnTo>
                <a:lnTo>
                  <a:pt x="442827" y="3130998"/>
                </a:lnTo>
                <a:lnTo>
                  <a:pt x="270004" y="3130998"/>
                </a:lnTo>
                <a:close/>
                <a:moveTo>
                  <a:pt x="11740554" y="2958174"/>
                </a:moveTo>
                <a:lnTo>
                  <a:pt x="11913377" y="2958174"/>
                </a:lnTo>
                <a:lnTo>
                  <a:pt x="11913377" y="3130997"/>
                </a:lnTo>
                <a:lnTo>
                  <a:pt x="11740554" y="3130997"/>
                </a:lnTo>
                <a:close/>
                <a:moveTo>
                  <a:pt x="10101903" y="2958174"/>
                </a:moveTo>
                <a:lnTo>
                  <a:pt x="10274725" y="2958174"/>
                </a:lnTo>
                <a:lnTo>
                  <a:pt x="10274725" y="3130997"/>
                </a:lnTo>
                <a:lnTo>
                  <a:pt x="10101903" y="3130997"/>
                </a:lnTo>
                <a:close/>
                <a:moveTo>
                  <a:pt x="8463251" y="2958174"/>
                </a:moveTo>
                <a:lnTo>
                  <a:pt x="8636074" y="2958174"/>
                </a:lnTo>
                <a:lnTo>
                  <a:pt x="8636074" y="3130997"/>
                </a:lnTo>
                <a:lnTo>
                  <a:pt x="8463251" y="3130997"/>
                </a:lnTo>
                <a:close/>
                <a:moveTo>
                  <a:pt x="6824599" y="2958174"/>
                </a:moveTo>
                <a:lnTo>
                  <a:pt x="6997422" y="2958174"/>
                </a:lnTo>
                <a:lnTo>
                  <a:pt x="6997422" y="3130997"/>
                </a:lnTo>
                <a:lnTo>
                  <a:pt x="6824599" y="3130997"/>
                </a:lnTo>
                <a:close/>
                <a:moveTo>
                  <a:pt x="5185955" y="2958174"/>
                </a:moveTo>
                <a:lnTo>
                  <a:pt x="5358775" y="2958174"/>
                </a:lnTo>
                <a:lnTo>
                  <a:pt x="5358775" y="3130997"/>
                </a:lnTo>
                <a:lnTo>
                  <a:pt x="5185955" y="3130997"/>
                </a:lnTo>
                <a:close/>
                <a:moveTo>
                  <a:pt x="3547299" y="2958174"/>
                </a:moveTo>
                <a:lnTo>
                  <a:pt x="3720122" y="2958174"/>
                </a:lnTo>
                <a:lnTo>
                  <a:pt x="3720122" y="3130997"/>
                </a:lnTo>
                <a:lnTo>
                  <a:pt x="3547299" y="3130997"/>
                </a:lnTo>
                <a:close/>
                <a:moveTo>
                  <a:pt x="1908655" y="2958174"/>
                </a:moveTo>
                <a:lnTo>
                  <a:pt x="2081480" y="2958174"/>
                </a:lnTo>
                <a:lnTo>
                  <a:pt x="2081480" y="3130997"/>
                </a:lnTo>
                <a:lnTo>
                  <a:pt x="1908655" y="3130997"/>
                </a:lnTo>
                <a:close/>
                <a:moveTo>
                  <a:pt x="1956771" y="2310252"/>
                </a:moveTo>
                <a:lnTo>
                  <a:pt x="1218835" y="3048185"/>
                </a:lnTo>
                <a:lnTo>
                  <a:pt x="1950074" y="3779399"/>
                </a:lnTo>
                <a:lnTo>
                  <a:pt x="2044592" y="3779399"/>
                </a:lnTo>
                <a:lnTo>
                  <a:pt x="2775813" y="3048184"/>
                </a:lnTo>
                <a:lnTo>
                  <a:pt x="2037896" y="2310252"/>
                </a:lnTo>
                <a:close/>
                <a:moveTo>
                  <a:pt x="10148994" y="2310250"/>
                </a:moveTo>
                <a:lnTo>
                  <a:pt x="9411065" y="3048180"/>
                </a:lnTo>
                <a:lnTo>
                  <a:pt x="10142306" y="3779399"/>
                </a:lnTo>
                <a:lnTo>
                  <a:pt x="10236813" y="3779399"/>
                </a:lnTo>
                <a:lnTo>
                  <a:pt x="10968050" y="3048180"/>
                </a:lnTo>
                <a:lnTo>
                  <a:pt x="10230121" y="2310250"/>
                </a:lnTo>
                <a:close/>
                <a:moveTo>
                  <a:pt x="8510539" y="2310250"/>
                </a:moveTo>
                <a:lnTo>
                  <a:pt x="7772608" y="3048182"/>
                </a:lnTo>
                <a:lnTo>
                  <a:pt x="8503844" y="3779399"/>
                </a:lnTo>
                <a:lnTo>
                  <a:pt x="8598359" y="3779399"/>
                </a:lnTo>
                <a:lnTo>
                  <a:pt x="9329596" y="3048182"/>
                </a:lnTo>
                <a:lnTo>
                  <a:pt x="8591666" y="2310250"/>
                </a:lnTo>
                <a:close/>
                <a:moveTo>
                  <a:pt x="6872085" y="2310250"/>
                </a:moveTo>
                <a:lnTo>
                  <a:pt x="6134158" y="3048179"/>
                </a:lnTo>
                <a:lnTo>
                  <a:pt x="6865395" y="3779399"/>
                </a:lnTo>
                <a:lnTo>
                  <a:pt x="6959902" y="3779399"/>
                </a:lnTo>
                <a:lnTo>
                  <a:pt x="7691139" y="3048182"/>
                </a:lnTo>
                <a:lnTo>
                  <a:pt x="6953207" y="2310250"/>
                </a:lnTo>
                <a:close/>
                <a:moveTo>
                  <a:pt x="5233651" y="2310250"/>
                </a:moveTo>
                <a:lnTo>
                  <a:pt x="4495738" y="3048182"/>
                </a:lnTo>
                <a:lnTo>
                  <a:pt x="5226958" y="3779399"/>
                </a:lnTo>
                <a:lnTo>
                  <a:pt x="5321471" y="3779399"/>
                </a:lnTo>
                <a:lnTo>
                  <a:pt x="6052689" y="3048180"/>
                </a:lnTo>
                <a:lnTo>
                  <a:pt x="5314779" y="2310250"/>
                </a:lnTo>
                <a:close/>
                <a:moveTo>
                  <a:pt x="3595195" y="2310250"/>
                </a:moveTo>
                <a:lnTo>
                  <a:pt x="2857284" y="3048184"/>
                </a:lnTo>
                <a:lnTo>
                  <a:pt x="3588498" y="3779399"/>
                </a:lnTo>
                <a:lnTo>
                  <a:pt x="3683015" y="3779399"/>
                </a:lnTo>
                <a:lnTo>
                  <a:pt x="4414258" y="3048182"/>
                </a:lnTo>
                <a:lnTo>
                  <a:pt x="3676318" y="2310250"/>
                </a:lnTo>
                <a:close/>
                <a:moveTo>
                  <a:pt x="4366637" y="2137429"/>
                </a:moveTo>
                <a:lnTo>
                  <a:pt x="4539469" y="2137429"/>
                </a:lnTo>
                <a:lnTo>
                  <a:pt x="4539469" y="2310250"/>
                </a:lnTo>
                <a:lnTo>
                  <a:pt x="4366637" y="2310250"/>
                </a:lnTo>
                <a:close/>
                <a:moveTo>
                  <a:pt x="2728000" y="2137429"/>
                </a:moveTo>
                <a:lnTo>
                  <a:pt x="2900821" y="2137429"/>
                </a:lnTo>
                <a:lnTo>
                  <a:pt x="2900821" y="2310252"/>
                </a:lnTo>
                <a:lnTo>
                  <a:pt x="2728000" y="2310252"/>
                </a:lnTo>
                <a:close/>
                <a:moveTo>
                  <a:pt x="1089351" y="2137429"/>
                </a:moveTo>
                <a:lnTo>
                  <a:pt x="1262176" y="2137429"/>
                </a:lnTo>
                <a:lnTo>
                  <a:pt x="1262176" y="2310252"/>
                </a:lnTo>
                <a:lnTo>
                  <a:pt x="1089351" y="2310252"/>
                </a:lnTo>
                <a:close/>
                <a:moveTo>
                  <a:pt x="10921228" y="2137428"/>
                </a:moveTo>
                <a:lnTo>
                  <a:pt x="11094051" y="2137428"/>
                </a:lnTo>
                <a:lnTo>
                  <a:pt x="11094051" y="2310250"/>
                </a:lnTo>
                <a:lnTo>
                  <a:pt x="10921228" y="2310250"/>
                </a:lnTo>
                <a:close/>
                <a:moveTo>
                  <a:pt x="9282577" y="2137428"/>
                </a:moveTo>
                <a:lnTo>
                  <a:pt x="9455400" y="2137428"/>
                </a:lnTo>
                <a:lnTo>
                  <a:pt x="9455400" y="2310250"/>
                </a:lnTo>
                <a:lnTo>
                  <a:pt x="9282577" y="2310250"/>
                </a:lnTo>
                <a:close/>
                <a:moveTo>
                  <a:pt x="7643925" y="2137428"/>
                </a:moveTo>
                <a:lnTo>
                  <a:pt x="7816748" y="2137428"/>
                </a:lnTo>
                <a:lnTo>
                  <a:pt x="7816748" y="2310250"/>
                </a:lnTo>
                <a:lnTo>
                  <a:pt x="7643925" y="2310250"/>
                </a:lnTo>
                <a:close/>
                <a:moveTo>
                  <a:pt x="6005273" y="2137428"/>
                </a:moveTo>
                <a:lnTo>
                  <a:pt x="6178096" y="2137428"/>
                </a:lnTo>
                <a:lnTo>
                  <a:pt x="6178096" y="2310250"/>
                </a:lnTo>
                <a:lnTo>
                  <a:pt x="6005273" y="2310250"/>
                </a:lnTo>
                <a:close/>
                <a:moveTo>
                  <a:pt x="1178101" y="1450462"/>
                </a:moveTo>
                <a:lnTo>
                  <a:pt x="442850" y="2185718"/>
                </a:lnTo>
                <a:lnTo>
                  <a:pt x="442850" y="2272197"/>
                </a:lnTo>
                <a:lnTo>
                  <a:pt x="1178101" y="3007450"/>
                </a:lnTo>
                <a:lnTo>
                  <a:pt x="1908680" y="2276876"/>
                </a:lnTo>
                <a:lnTo>
                  <a:pt x="1908680" y="2181038"/>
                </a:lnTo>
                <a:close/>
                <a:moveTo>
                  <a:pt x="2816549" y="1450461"/>
                </a:moveTo>
                <a:lnTo>
                  <a:pt x="2081506" y="2185522"/>
                </a:lnTo>
                <a:lnTo>
                  <a:pt x="2081506" y="2272391"/>
                </a:lnTo>
                <a:lnTo>
                  <a:pt x="2816547" y="3007448"/>
                </a:lnTo>
                <a:lnTo>
                  <a:pt x="3547310" y="2276668"/>
                </a:lnTo>
                <a:lnTo>
                  <a:pt x="3547310" y="2181243"/>
                </a:lnTo>
                <a:close/>
                <a:moveTo>
                  <a:pt x="6093420" y="1450459"/>
                </a:moveTo>
                <a:lnTo>
                  <a:pt x="5358785" y="2185116"/>
                </a:lnTo>
                <a:lnTo>
                  <a:pt x="5358785" y="2272787"/>
                </a:lnTo>
                <a:lnTo>
                  <a:pt x="6093424" y="3007445"/>
                </a:lnTo>
                <a:lnTo>
                  <a:pt x="6824599" y="2276267"/>
                </a:lnTo>
                <a:lnTo>
                  <a:pt x="6824599" y="2181643"/>
                </a:lnTo>
                <a:close/>
                <a:moveTo>
                  <a:pt x="11008784" y="1450457"/>
                </a:moveTo>
                <a:lnTo>
                  <a:pt x="10274725" y="2184520"/>
                </a:lnTo>
                <a:lnTo>
                  <a:pt x="10274725" y="2273387"/>
                </a:lnTo>
                <a:lnTo>
                  <a:pt x="11008784" y="3007447"/>
                </a:lnTo>
                <a:lnTo>
                  <a:pt x="11740554" y="2275675"/>
                </a:lnTo>
                <a:lnTo>
                  <a:pt x="11740554" y="2182231"/>
                </a:lnTo>
                <a:close/>
                <a:moveTo>
                  <a:pt x="9370330" y="1450457"/>
                </a:moveTo>
                <a:lnTo>
                  <a:pt x="8636074" y="2184717"/>
                </a:lnTo>
                <a:lnTo>
                  <a:pt x="8636074" y="2273188"/>
                </a:lnTo>
                <a:lnTo>
                  <a:pt x="9370332" y="3007445"/>
                </a:lnTo>
                <a:lnTo>
                  <a:pt x="10101903" y="2275874"/>
                </a:lnTo>
                <a:lnTo>
                  <a:pt x="10101903" y="2182031"/>
                </a:lnTo>
                <a:close/>
                <a:moveTo>
                  <a:pt x="7731877" y="1450457"/>
                </a:moveTo>
                <a:lnTo>
                  <a:pt x="6997422" y="2184913"/>
                </a:lnTo>
                <a:lnTo>
                  <a:pt x="6997422" y="2272997"/>
                </a:lnTo>
                <a:lnTo>
                  <a:pt x="7731873" y="3007448"/>
                </a:lnTo>
                <a:lnTo>
                  <a:pt x="8463251" y="2276069"/>
                </a:lnTo>
                <a:lnTo>
                  <a:pt x="8463251" y="2181835"/>
                </a:lnTo>
                <a:close/>
                <a:moveTo>
                  <a:pt x="4455004" y="1450457"/>
                </a:moveTo>
                <a:lnTo>
                  <a:pt x="3720132" y="2185317"/>
                </a:lnTo>
                <a:lnTo>
                  <a:pt x="3720132" y="2272595"/>
                </a:lnTo>
                <a:lnTo>
                  <a:pt x="4454997" y="3007447"/>
                </a:lnTo>
                <a:lnTo>
                  <a:pt x="5185965" y="2276470"/>
                </a:lnTo>
                <a:lnTo>
                  <a:pt x="5185965" y="2181431"/>
                </a:lnTo>
                <a:close/>
                <a:moveTo>
                  <a:pt x="11740554" y="1319511"/>
                </a:moveTo>
                <a:lnTo>
                  <a:pt x="11913377" y="1319511"/>
                </a:lnTo>
                <a:lnTo>
                  <a:pt x="11913377" y="1492334"/>
                </a:lnTo>
                <a:lnTo>
                  <a:pt x="11740554" y="1492334"/>
                </a:lnTo>
                <a:close/>
                <a:moveTo>
                  <a:pt x="10101903" y="1319511"/>
                </a:moveTo>
                <a:lnTo>
                  <a:pt x="10274725" y="1319511"/>
                </a:lnTo>
                <a:lnTo>
                  <a:pt x="10274725" y="1492334"/>
                </a:lnTo>
                <a:lnTo>
                  <a:pt x="10101903" y="1492334"/>
                </a:lnTo>
                <a:close/>
                <a:moveTo>
                  <a:pt x="8463251" y="1319511"/>
                </a:moveTo>
                <a:lnTo>
                  <a:pt x="8636074" y="1319511"/>
                </a:lnTo>
                <a:lnTo>
                  <a:pt x="8636074" y="1492334"/>
                </a:lnTo>
                <a:lnTo>
                  <a:pt x="8463251" y="1492334"/>
                </a:lnTo>
                <a:close/>
                <a:moveTo>
                  <a:pt x="6824599" y="1319511"/>
                </a:moveTo>
                <a:lnTo>
                  <a:pt x="6997422" y="1319511"/>
                </a:lnTo>
                <a:lnTo>
                  <a:pt x="6997422" y="1492334"/>
                </a:lnTo>
                <a:lnTo>
                  <a:pt x="6824599" y="1492334"/>
                </a:lnTo>
                <a:close/>
                <a:moveTo>
                  <a:pt x="5185950" y="1319511"/>
                </a:moveTo>
                <a:lnTo>
                  <a:pt x="5358775" y="1319511"/>
                </a:lnTo>
                <a:lnTo>
                  <a:pt x="5358775" y="1492334"/>
                </a:lnTo>
                <a:lnTo>
                  <a:pt x="5185950" y="1492334"/>
                </a:lnTo>
                <a:close/>
                <a:moveTo>
                  <a:pt x="3547299" y="1319511"/>
                </a:moveTo>
                <a:lnTo>
                  <a:pt x="3720121" y="1319511"/>
                </a:lnTo>
                <a:lnTo>
                  <a:pt x="3720121" y="1492334"/>
                </a:lnTo>
                <a:lnTo>
                  <a:pt x="3547299" y="1492334"/>
                </a:lnTo>
                <a:close/>
                <a:moveTo>
                  <a:pt x="1908651" y="1319511"/>
                </a:moveTo>
                <a:lnTo>
                  <a:pt x="2081474" y="1319511"/>
                </a:lnTo>
                <a:lnTo>
                  <a:pt x="2081474" y="1492334"/>
                </a:lnTo>
                <a:lnTo>
                  <a:pt x="1908651" y="1492334"/>
                </a:lnTo>
                <a:close/>
                <a:moveTo>
                  <a:pt x="269999" y="1319511"/>
                </a:moveTo>
                <a:lnTo>
                  <a:pt x="442822" y="1319511"/>
                </a:lnTo>
                <a:lnTo>
                  <a:pt x="442822" y="1492334"/>
                </a:lnTo>
                <a:lnTo>
                  <a:pt x="269999" y="1492334"/>
                </a:lnTo>
                <a:close/>
                <a:moveTo>
                  <a:pt x="6867736" y="676139"/>
                </a:moveTo>
                <a:lnTo>
                  <a:pt x="6134153" y="1409725"/>
                </a:lnTo>
                <a:lnTo>
                  <a:pt x="6861854" y="2137428"/>
                </a:lnTo>
                <a:lnTo>
                  <a:pt x="6963440" y="2137428"/>
                </a:lnTo>
                <a:lnTo>
                  <a:pt x="7691142" y="1409724"/>
                </a:lnTo>
                <a:lnTo>
                  <a:pt x="6957561" y="676139"/>
                </a:lnTo>
                <a:close/>
                <a:moveTo>
                  <a:pt x="5229309" y="676139"/>
                </a:moveTo>
                <a:lnTo>
                  <a:pt x="4495740" y="1409724"/>
                </a:lnTo>
                <a:lnTo>
                  <a:pt x="5223429" y="2137429"/>
                </a:lnTo>
                <a:lnTo>
                  <a:pt x="5325001" y="2137429"/>
                </a:lnTo>
                <a:lnTo>
                  <a:pt x="6052685" y="1409725"/>
                </a:lnTo>
                <a:lnTo>
                  <a:pt x="5319125" y="676139"/>
                </a:lnTo>
                <a:close/>
                <a:moveTo>
                  <a:pt x="3590849" y="676139"/>
                </a:moveTo>
                <a:lnTo>
                  <a:pt x="2857284" y="1409727"/>
                </a:lnTo>
                <a:lnTo>
                  <a:pt x="3584964" y="2137429"/>
                </a:lnTo>
                <a:lnTo>
                  <a:pt x="3686549" y="2137429"/>
                </a:lnTo>
                <a:lnTo>
                  <a:pt x="4414265" y="1409724"/>
                </a:lnTo>
                <a:lnTo>
                  <a:pt x="3680672" y="676139"/>
                </a:lnTo>
                <a:close/>
                <a:moveTo>
                  <a:pt x="1952425" y="676139"/>
                </a:moveTo>
                <a:lnTo>
                  <a:pt x="1218836" y="1409728"/>
                </a:lnTo>
                <a:lnTo>
                  <a:pt x="1946542" y="2137429"/>
                </a:lnTo>
                <a:lnTo>
                  <a:pt x="2048130" y="2137429"/>
                </a:lnTo>
                <a:lnTo>
                  <a:pt x="2775813" y="1409727"/>
                </a:lnTo>
                <a:lnTo>
                  <a:pt x="2042245" y="676139"/>
                </a:lnTo>
                <a:close/>
                <a:moveTo>
                  <a:pt x="10144648" y="676138"/>
                </a:moveTo>
                <a:lnTo>
                  <a:pt x="9411064" y="1409725"/>
                </a:lnTo>
                <a:lnTo>
                  <a:pt x="10138764" y="2137428"/>
                </a:lnTo>
                <a:lnTo>
                  <a:pt x="10240351" y="2137428"/>
                </a:lnTo>
                <a:lnTo>
                  <a:pt x="10968050" y="1409725"/>
                </a:lnTo>
                <a:lnTo>
                  <a:pt x="10234466" y="676138"/>
                </a:lnTo>
                <a:close/>
                <a:moveTo>
                  <a:pt x="8506193" y="676138"/>
                </a:moveTo>
                <a:lnTo>
                  <a:pt x="7772612" y="1409722"/>
                </a:lnTo>
                <a:lnTo>
                  <a:pt x="8500314" y="2137428"/>
                </a:lnTo>
                <a:lnTo>
                  <a:pt x="8601893" y="2137428"/>
                </a:lnTo>
                <a:lnTo>
                  <a:pt x="9329595" y="1409724"/>
                </a:lnTo>
                <a:lnTo>
                  <a:pt x="8596014" y="676138"/>
                </a:lnTo>
                <a:close/>
                <a:moveTo>
                  <a:pt x="9282577" y="503317"/>
                </a:moveTo>
                <a:lnTo>
                  <a:pt x="9455400" y="503317"/>
                </a:lnTo>
                <a:lnTo>
                  <a:pt x="9455400" y="676138"/>
                </a:lnTo>
                <a:lnTo>
                  <a:pt x="9282577" y="676138"/>
                </a:lnTo>
                <a:close/>
                <a:moveTo>
                  <a:pt x="7643925" y="503317"/>
                </a:moveTo>
                <a:lnTo>
                  <a:pt x="7816748" y="503317"/>
                </a:lnTo>
                <a:lnTo>
                  <a:pt x="7816748" y="676138"/>
                </a:lnTo>
                <a:lnTo>
                  <a:pt x="7643925" y="676138"/>
                </a:lnTo>
                <a:close/>
                <a:moveTo>
                  <a:pt x="6005276" y="503317"/>
                </a:moveTo>
                <a:lnTo>
                  <a:pt x="6178096" y="503317"/>
                </a:lnTo>
                <a:lnTo>
                  <a:pt x="6178096" y="676139"/>
                </a:lnTo>
                <a:lnTo>
                  <a:pt x="6005276" y="676139"/>
                </a:lnTo>
                <a:close/>
                <a:moveTo>
                  <a:pt x="4366642" y="503317"/>
                </a:moveTo>
                <a:lnTo>
                  <a:pt x="4539471" y="503317"/>
                </a:lnTo>
                <a:lnTo>
                  <a:pt x="4539471" y="676139"/>
                </a:lnTo>
                <a:lnTo>
                  <a:pt x="4366642" y="676139"/>
                </a:lnTo>
                <a:close/>
                <a:moveTo>
                  <a:pt x="2728006" y="503317"/>
                </a:moveTo>
                <a:lnTo>
                  <a:pt x="2900827" y="503317"/>
                </a:lnTo>
                <a:lnTo>
                  <a:pt x="2900827" y="676139"/>
                </a:lnTo>
                <a:lnTo>
                  <a:pt x="2728006" y="676139"/>
                </a:lnTo>
                <a:close/>
                <a:moveTo>
                  <a:pt x="1089356" y="503317"/>
                </a:moveTo>
                <a:lnTo>
                  <a:pt x="1262180" y="503317"/>
                </a:lnTo>
                <a:lnTo>
                  <a:pt x="1262180" y="676139"/>
                </a:lnTo>
                <a:lnTo>
                  <a:pt x="1089356" y="676139"/>
                </a:lnTo>
                <a:close/>
                <a:moveTo>
                  <a:pt x="10921228" y="503315"/>
                </a:moveTo>
                <a:lnTo>
                  <a:pt x="11094051" y="503315"/>
                </a:lnTo>
                <a:lnTo>
                  <a:pt x="11094051" y="676138"/>
                </a:lnTo>
                <a:lnTo>
                  <a:pt x="10921228" y="676138"/>
                </a:lnTo>
                <a:close/>
                <a:moveTo>
                  <a:pt x="908640" y="0"/>
                </a:moveTo>
                <a:lnTo>
                  <a:pt x="990112" y="0"/>
                </a:lnTo>
                <a:lnTo>
                  <a:pt x="442858" y="547252"/>
                </a:lnTo>
                <a:lnTo>
                  <a:pt x="442858" y="633743"/>
                </a:lnTo>
                <a:lnTo>
                  <a:pt x="1178101" y="1368995"/>
                </a:lnTo>
                <a:lnTo>
                  <a:pt x="1908688" y="638408"/>
                </a:lnTo>
                <a:lnTo>
                  <a:pt x="1908688" y="542586"/>
                </a:lnTo>
                <a:lnTo>
                  <a:pt x="1366097" y="0"/>
                </a:lnTo>
                <a:lnTo>
                  <a:pt x="1447563" y="0"/>
                </a:lnTo>
                <a:lnTo>
                  <a:pt x="1950888" y="503317"/>
                </a:lnTo>
                <a:lnTo>
                  <a:pt x="2043784" y="503317"/>
                </a:lnTo>
                <a:lnTo>
                  <a:pt x="2547089" y="0"/>
                </a:lnTo>
                <a:lnTo>
                  <a:pt x="2628562" y="0"/>
                </a:lnTo>
                <a:lnTo>
                  <a:pt x="2081516" y="547055"/>
                </a:lnTo>
                <a:lnTo>
                  <a:pt x="2081516" y="633940"/>
                </a:lnTo>
                <a:lnTo>
                  <a:pt x="2816549" y="1368993"/>
                </a:lnTo>
                <a:lnTo>
                  <a:pt x="3547312" y="638208"/>
                </a:lnTo>
                <a:lnTo>
                  <a:pt x="3547312" y="542779"/>
                </a:lnTo>
                <a:lnTo>
                  <a:pt x="3004547" y="0"/>
                </a:lnTo>
                <a:lnTo>
                  <a:pt x="3086016" y="0"/>
                </a:lnTo>
                <a:lnTo>
                  <a:pt x="3589315" y="503317"/>
                </a:lnTo>
                <a:lnTo>
                  <a:pt x="3682203" y="503317"/>
                </a:lnTo>
                <a:lnTo>
                  <a:pt x="4185519" y="0"/>
                </a:lnTo>
                <a:lnTo>
                  <a:pt x="4266995" y="0"/>
                </a:lnTo>
                <a:lnTo>
                  <a:pt x="3720132" y="546854"/>
                </a:lnTo>
                <a:lnTo>
                  <a:pt x="3720132" y="634135"/>
                </a:lnTo>
                <a:lnTo>
                  <a:pt x="4455002" y="1368990"/>
                </a:lnTo>
                <a:lnTo>
                  <a:pt x="5185966" y="638007"/>
                </a:lnTo>
                <a:lnTo>
                  <a:pt x="5185966" y="542984"/>
                </a:lnTo>
                <a:lnTo>
                  <a:pt x="4642992" y="0"/>
                </a:lnTo>
                <a:lnTo>
                  <a:pt x="4724451" y="0"/>
                </a:lnTo>
                <a:lnTo>
                  <a:pt x="5227769" y="503317"/>
                </a:lnTo>
                <a:lnTo>
                  <a:pt x="5320660" y="503317"/>
                </a:lnTo>
                <a:lnTo>
                  <a:pt x="5823964" y="0"/>
                </a:lnTo>
                <a:lnTo>
                  <a:pt x="5905430" y="0"/>
                </a:lnTo>
                <a:lnTo>
                  <a:pt x="5358787" y="546658"/>
                </a:lnTo>
                <a:lnTo>
                  <a:pt x="5358787" y="634336"/>
                </a:lnTo>
                <a:lnTo>
                  <a:pt x="6093420" y="1368992"/>
                </a:lnTo>
                <a:lnTo>
                  <a:pt x="6824599" y="637807"/>
                </a:lnTo>
                <a:lnTo>
                  <a:pt x="6824599" y="543179"/>
                </a:lnTo>
                <a:lnTo>
                  <a:pt x="6281420" y="0"/>
                </a:lnTo>
                <a:lnTo>
                  <a:pt x="6362891" y="0"/>
                </a:lnTo>
                <a:lnTo>
                  <a:pt x="6866209" y="503317"/>
                </a:lnTo>
                <a:lnTo>
                  <a:pt x="6959091" y="503317"/>
                </a:lnTo>
                <a:lnTo>
                  <a:pt x="7462407" y="0"/>
                </a:lnTo>
                <a:lnTo>
                  <a:pt x="7543877" y="0"/>
                </a:lnTo>
                <a:lnTo>
                  <a:pt x="6997422" y="546453"/>
                </a:lnTo>
                <a:lnTo>
                  <a:pt x="6997422" y="634529"/>
                </a:lnTo>
                <a:lnTo>
                  <a:pt x="7731877" y="1368988"/>
                </a:lnTo>
                <a:lnTo>
                  <a:pt x="8463251" y="637611"/>
                </a:lnTo>
                <a:lnTo>
                  <a:pt x="8463251" y="543377"/>
                </a:lnTo>
                <a:lnTo>
                  <a:pt x="7919874" y="0"/>
                </a:lnTo>
                <a:lnTo>
                  <a:pt x="8001342" y="0"/>
                </a:lnTo>
                <a:lnTo>
                  <a:pt x="8504658" y="503317"/>
                </a:lnTo>
                <a:lnTo>
                  <a:pt x="8597545" y="503317"/>
                </a:lnTo>
                <a:lnTo>
                  <a:pt x="9100862" y="0"/>
                </a:lnTo>
                <a:lnTo>
                  <a:pt x="9182332" y="0"/>
                </a:lnTo>
                <a:lnTo>
                  <a:pt x="8636074" y="546258"/>
                </a:lnTo>
                <a:lnTo>
                  <a:pt x="8636074" y="634731"/>
                </a:lnTo>
                <a:lnTo>
                  <a:pt x="9370328" y="1368992"/>
                </a:lnTo>
                <a:lnTo>
                  <a:pt x="10101903" y="637414"/>
                </a:lnTo>
                <a:lnTo>
                  <a:pt x="10101903" y="543575"/>
                </a:lnTo>
                <a:lnTo>
                  <a:pt x="9558327" y="0"/>
                </a:lnTo>
                <a:lnTo>
                  <a:pt x="9639797" y="0"/>
                </a:lnTo>
                <a:lnTo>
                  <a:pt x="10143113" y="503315"/>
                </a:lnTo>
                <a:lnTo>
                  <a:pt x="10235999" y="503315"/>
                </a:lnTo>
                <a:lnTo>
                  <a:pt x="10739316" y="0"/>
                </a:lnTo>
                <a:lnTo>
                  <a:pt x="10820787" y="0"/>
                </a:lnTo>
                <a:lnTo>
                  <a:pt x="10274725" y="546060"/>
                </a:lnTo>
                <a:lnTo>
                  <a:pt x="10274725" y="634929"/>
                </a:lnTo>
                <a:lnTo>
                  <a:pt x="11008785" y="1368992"/>
                </a:lnTo>
                <a:lnTo>
                  <a:pt x="11740554" y="637218"/>
                </a:lnTo>
                <a:lnTo>
                  <a:pt x="11740554" y="543765"/>
                </a:lnTo>
                <a:lnTo>
                  <a:pt x="11196788" y="0"/>
                </a:lnTo>
                <a:lnTo>
                  <a:pt x="11278258" y="0"/>
                </a:lnTo>
                <a:lnTo>
                  <a:pt x="11781575" y="503315"/>
                </a:lnTo>
                <a:lnTo>
                  <a:pt x="11874457" y="503315"/>
                </a:lnTo>
                <a:lnTo>
                  <a:pt x="12192000" y="185773"/>
                </a:lnTo>
                <a:lnTo>
                  <a:pt x="12192000" y="267240"/>
                </a:lnTo>
                <a:lnTo>
                  <a:pt x="11913377" y="545862"/>
                </a:lnTo>
                <a:lnTo>
                  <a:pt x="11913377" y="635117"/>
                </a:lnTo>
                <a:lnTo>
                  <a:pt x="12192000" y="913742"/>
                </a:lnTo>
                <a:lnTo>
                  <a:pt x="12192000" y="995212"/>
                </a:lnTo>
                <a:lnTo>
                  <a:pt x="11872927" y="676138"/>
                </a:lnTo>
                <a:lnTo>
                  <a:pt x="11783102" y="676138"/>
                </a:lnTo>
                <a:lnTo>
                  <a:pt x="11049519" y="1409724"/>
                </a:lnTo>
                <a:lnTo>
                  <a:pt x="11777219" y="2137428"/>
                </a:lnTo>
                <a:lnTo>
                  <a:pt x="11878803" y="2137428"/>
                </a:lnTo>
                <a:lnTo>
                  <a:pt x="12192000" y="1824230"/>
                </a:lnTo>
                <a:lnTo>
                  <a:pt x="12192000" y="1905702"/>
                </a:lnTo>
                <a:lnTo>
                  <a:pt x="11913377" y="2184326"/>
                </a:lnTo>
                <a:lnTo>
                  <a:pt x="11913377" y="2273584"/>
                </a:lnTo>
                <a:lnTo>
                  <a:pt x="12192000" y="2552207"/>
                </a:lnTo>
                <a:lnTo>
                  <a:pt x="12192000" y="2633678"/>
                </a:lnTo>
                <a:lnTo>
                  <a:pt x="11868573" y="2310250"/>
                </a:lnTo>
                <a:lnTo>
                  <a:pt x="11787452" y="2310250"/>
                </a:lnTo>
                <a:lnTo>
                  <a:pt x="11049520" y="3048182"/>
                </a:lnTo>
                <a:lnTo>
                  <a:pt x="11780755" y="3779399"/>
                </a:lnTo>
                <a:lnTo>
                  <a:pt x="11875268" y="3779399"/>
                </a:lnTo>
                <a:lnTo>
                  <a:pt x="12192000" y="3462675"/>
                </a:lnTo>
                <a:lnTo>
                  <a:pt x="12192000" y="3544143"/>
                </a:lnTo>
                <a:lnTo>
                  <a:pt x="11913377" y="3822759"/>
                </a:lnTo>
                <a:lnTo>
                  <a:pt x="11913377" y="3912020"/>
                </a:lnTo>
                <a:lnTo>
                  <a:pt x="12192000" y="4190643"/>
                </a:lnTo>
                <a:lnTo>
                  <a:pt x="12192000" y="4272109"/>
                </a:lnTo>
                <a:lnTo>
                  <a:pt x="11872112" y="3952222"/>
                </a:lnTo>
                <a:lnTo>
                  <a:pt x="11783914" y="3952222"/>
                </a:lnTo>
                <a:lnTo>
                  <a:pt x="11049520" y="4686614"/>
                </a:lnTo>
                <a:lnTo>
                  <a:pt x="11781473" y="5418567"/>
                </a:lnTo>
                <a:lnTo>
                  <a:pt x="11874549" y="5418567"/>
                </a:lnTo>
                <a:lnTo>
                  <a:pt x="12192000" y="5101116"/>
                </a:lnTo>
                <a:lnTo>
                  <a:pt x="12192000" y="5182587"/>
                </a:lnTo>
                <a:lnTo>
                  <a:pt x="11913377" y="5461209"/>
                </a:lnTo>
                <a:lnTo>
                  <a:pt x="11913377" y="5550471"/>
                </a:lnTo>
                <a:lnTo>
                  <a:pt x="12192000" y="5829094"/>
                </a:lnTo>
                <a:lnTo>
                  <a:pt x="12192000" y="5910567"/>
                </a:lnTo>
                <a:lnTo>
                  <a:pt x="11872823" y="5591390"/>
                </a:lnTo>
                <a:lnTo>
                  <a:pt x="11783197" y="5591390"/>
                </a:lnTo>
                <a:lnTo>
                  <a:pt x="11049516" y="6325071"/>
                </a:lnTo>
                <a:lnTo>
                  <a:pt x="11582446" y="6858000"/>
                </a:lnTo>
                <a:lnTo>
                  <a:pt x="11500974" y="6858000"/>
                </a:lnTo>
                <a:lnTo>
                  <a:pt x="11008781" y="6365806"/>
                </a:lnTo>
                <a:lnTo>
                  <a:pt x="10516586" y="6858000"/>
                </a:lnTo>
                <a:lnTo>
                  <a:pt x="10435116" y="6858000"/>
                </a:lnTo>
                <a:lnTo>
                  <a:pt x="10968045" y="6325071"/>
                </a:lnTo>
                <a:lnTo>
                  <a:pt x="10234364" y="5591390"/>
                </a:lnTo>
                <a:lnTo>
                  <a:pt x="10144745" y="5591390"/>
                </a:lnTo>
                <a:lnTo>
                  <a:pt x="9411065" y="6325069"/>
                </a:lnTo>
                <a:lnTo>
                  <a:pt x="9943996" y="6858000"/>
                </a:lnTo>
                <a:lnTo>
                  <a:pt x="9862523" y="6858000"/>
                </a:lnTo>
                <a:lnTo>
                  <a:pt x="9370328" y="6365806"/>
                </a:lnTo>
                <a:lnTo>
                  <a:pt x="8878134" y="6858000"/>
                </a:lnTo>
                <a:lnTo>
                  <a:pt x="8796667" y="6858000"/>
                </a:lnTo>
                <a:lnTo>
                  <a:pt x="9329595" y="6325072"/>
                </a:lnTo>
                <a:lnTo>
                  <a:pt x="8595914" y="5591390"/>
                </a:lnTo>
                <a:lnTo>
                  <a:pt x="8506293" y="5591390"/>
                </a:lnTo>
                <a:lnTo>
                  <a:pt x="7772608" y="6325072"/>
                </a:lnTo>
                <a:lnTo>
                  <a:pt x="8305536" y="6858000"/>
                </a:lnTo>
                <a:lnTo>
                  <a:pt x="8224066" y="6858000"/>
                </a:lnTo>
                <a:lnTo>
                  <a:pt x="7731873" y="6365807"/>
                </a:lnTo>
                <a:lnTo>
                  <a:pt x="7239682" y="6858000"/>
                </a:lnTo>
                <a:lnTo>
                  <a:pt x="7158212" y="6858000"/>
                </a:lnTo>
                <a:lnTo>
                  <a:pt x="7691139" y="6325072"/>
                </a:lnTo>
                <a:lnTo>
                  <a:pt x="6957458" y="5591390"/>
                </a:lnTo>
                <a:lnTo>
                  <a:pt x="6867837" y="5591390"/>
                </a:lnTo>
                <a:lnTo>
                  <a:pt x="6134155" y="6325074"/>
                </a:lnTo>
                <a:lnTo>
                  <a:pt x="6667081" y="6858000"/>
                </a:lnTo>
                <a:lnTo>
                  <a:pt x="6585611" y="6858000"/>
                </a:lnTo>
                <a:lnTo>
                  <a:pt x="6093420" y="6365809"/>
                </a:lnTo>
                <a:lnTo>
                  <a:pt x="5601241" y="6858000"/>
                </a:lnTo>
                <a:lnTo>
                  <a:pt x="5519777" y="6858000"/>
                </a:lnTo>
                <a:lnTo>
                  <a:pt x="6052687" y="6325074"/>
                </a:lnTo>
                <a:lnTo>
                  <a:pt x="5319020" y="5591390"/>
                </a:lnTo>
                <a:lnTo>
                  <a:pt x="5229403" y="5591390"/>
                </a:lnTo>
                <a:lnTo>
                  <a:pt x="4495737" y="6325072"/>
                </a:lnTo>
                <a:lnTo>
                  <a:pt x="5028651" y="6858000"/>
                </a:lnTo>
                <a:lnTo>
                  <a:pt x="4947185" y="6858000"/>
                </a:lnTo>
                <a:lnTo>
                  <a:pt x="4454997" y="6365807"/>
                </a:lnTo>
                <a:lnTo>
                  <a:pt x="3962793" y="6858000"/>
                </a:lnTo>
                <a:lnTo>
                  <a:pt x="3881322" y="6858000"/>
                </a:lnTo>
                <a:lnTo>
                  <a:pt x="4414258" y="6325072"/>
                </a:lnTo>
                <a:lnTo>
                  <a:pt x="3680564" y="5591390"/>
                </a:lnTo>
                <a:lnTo>
                  <a:pt x="3590947" y="5591390"/>
                </a:lnTo>
                <a:lnTo>
                  <a:pt x="2857282" y="6325074"/>
                </a:lnTo>
                <a:lnTo>
                  <a:pt x="3390191" y="6858000"/>
                </a:lnTo>
                <a:lnTo>
                  <a:pt x="3308720" y="6858000"/>
                </a:lnTo>
                <a:lnTo>
                  <a:pt x="2816545" y="6365809"/>
                </a:lnTo>
                <a:lnTo>
                  <a:pt x="2324368" y="6858000"/>
                </a:lnTo>
                <a:lnTo>
                  <a:pt x="2242901" y="6858000"/>
                </a:lnTo>
                <a:lnTo>
                  <a:pt x="2775812" y="6325075"/>
                </a:lnTo>
                <a:lnTo>
                  <a:pt x="2042142" y="5591390"/>
                </a:lnTo>
                <a:lnTo>
                  <a:pt x="1952525" y="5591390"/>
                </a:lnTo>
                <a:lnTo>
                  <a:pt x="1218836" y="6325074"/>
                </a:lnTo>
                <a:lnTo>
                  <a:pt x="1751766" y="6858000"/>
                </a:lnTo>
                <a:lnTo>
                  <a:pt x="1670295" y="6858000"/>
                </a:lnTo>
                <a:lnTo>
                  <a:pt x="1178103" y="6365809"/>
                </a:lnTo>
                <a:lnTo>
                  <a:pt x="685912" y="6858000"/>
                </a:lnTo>
                <a:lnTo>
                  <a:pt x="604442" y="6858000"/>
                </a:lnTo>
                <a:lnTo>
                  <a:pt x="1137368" y="6325074"/>
                </a:lnTo>
                <a:lnTo>
                  <a:pt x="403687" y="5591390"/>
                </a:lnTo>
                <a:lnTo>
                  <a:pt x="314068" y="5591390"/>
                </a:lnTo>
                <a:lnTo>
                  <a:pt x="0" y="5905454"/>
                </a:lnTo>
                <a:lnTo>
                  <a:pt x="0" y="5823984"/>
                </a:lnTo>
                <a:lnTo>
                  <a:pt x="270015" y="5553973"/>
                </a:lnTo>
                <a:lnTo>
                  <a:pt x="270015" y="5457718"/>
                </a:lnTo>
                <a:lnTo>
                  <a:pt x="0" y="5187707"/>
                </a:lnTo>
                <a:lnTo>
                  <a:pt x="0" y="5106238"/>
                </a:lnTo>
                <a:lnTo>
                  <a:pt x="312334" y="5418567"/>
                </a:lnTo>
                <a:lnTo>
                  <a:pt x="405422" y="5418567"/>
                </a:lnTo>
                <a:lnTo>
                  <a:pt x="1137366" y="4686620"/>
                </a:lnTo>
                <a:lnTo>
                  <a:pt x="402969" y="3952222"/>
                </a:lnTo>
                <a:lnTo>
                  <a:pt x="314782" y="3952222"/>
                </a:lnTo>
                <a:lnTo>
                  <a:pt x="0" y="4267000"/>
                </a:lnTo>
                <a:lnTo>
                  <a:pt x="0" y="4185531"/>
                </a:lnTo>
                <a:lnTo>
                  <a:pt x="270021" y="3915515"/>
                </a:lnTo>
                <a:lnTo>
                  <a:pt x="270021" y="3819273"/>
                </a:lnTo>
                <a:lnTo>
                  <a:pt x="0" y="3549264"/>
                </a:lnTo>
                <a:lnTo>
                  <a:pt x="0" y="3467795"/>
                </a:lnTo>
                <a:lnTo>
                  <a:pt x="311617" y="3779399"/>
                </a:lnTo>
                <a:lnTo>
                  <a:pt x="406137" y="3779399"/>
                </a:lnTo>
                <a:lnTo>
                  <a:pt x="1137368" y="3048185"/>
                </a:lnTo>
                <a:lnTo>
                  <a:pt x="399436" y="2310252"/>
                </a:lnTo>
                <a:lnTo>
                  <a:pt x="318316" y="2310252"/>
                </a:lnTo>
                <a:lnTo>
                  <a:pt x="0" y="2628563"/>
                </a:lnTo>
                <a:lnTo>
                  <a:pt x="0" y="2547095"/>
                </a:lnTo>
                <a:lnTo>
                  <a:pt x="270029" y="2277071"/>
                </a:lnTo>
                <a:lnTo>
                  <a:pt x="270029" y="2180845"/>
                </a:lnTo>
                <a:lnTo>
                  <a:pt x="0" y="1910819"/>
                </a:lnTo>
                <a:lnTo>
                  <a:pt x="0" y="1829350"/>
                </a:lnTo>
                <a:lnTo>
                  <a:pt x="308083" y="2137429"/>
                </a:lnTo>
                <a:lnTo>
                  <a:pt x="409669" y="2137429"/>
                </a:lnTo>
                <a:lnTo>
                  <a:pt x="1137368" y="1409728"/>
                </a:lnTo>
                <a:lnTo>
                  <a:pt x="403782" y="676139"/>
                </a:lnTo>
                <a:lnTo>
                  <a:pt x="313968" y="676139"/>
                </a:lnTo>
                <a:lnTo>
                  <a:pt x="0" y="990105"/>
                </a:lnTo>
                <a:lnTo>
                  <a:pt x="0" y="908638"/>
                </a:lnTo>
                <a:lnTo>
                  <a:pt x="270036" y="638604"/>
                </a:lnTo>
                <a:lnTo>
                  <a:pt x="270036" y="542392"/>
                </a:lnTo>
                <a:lnTo>
                  <a:pt x="0" y="272361"/>
                </a:lnTo>
                <a:lnTo>
                  <a:pt x="0" y="190891"/>
                </a:lnTo>
                <a:lnTo>
                  <a:pt x="312431" y="503317"/>
                </a:lnTo>
                <a:lnTo>
                  <a:pt x="405323" y="503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E278BC-9A57-4224-1A5C-FA7423B9C485}"/>
              </a:ext>
            </a:extLst>
          </p:cNvPr>
          <p:cNvSpPr>
            <a:spLocks noGrp="1"/>
          </p:cNvSpPr>
          <p:nvPr>
            <p:ph type="title"/>
          </p:nvPr>
        </p:nvSpPr>
        <p:spPr>
          <a:xfrm>
            <a:off x="5590120" y="1105351"/>
            <a:ext cx="5477071" cy="3023981"/>
          </a:xfrm>
        </p:spPr>
        <p:txBody>
          <a:bodyPr vert="horz" lIns="91440" tIns="45720" rIns="91440" bIns="45720" rtlCol="0" anchor="b">
            <a:normAutofit/>
          </a:bodyPr>
          <a:lstStyle/>
          <a:p>
            <a:r>
              <a:rPr lang="en-US" sz="1400" b="1" spc="200" dirty="0">
                <a:solidFill>
                  <a:schemeClr val="bg1"/>
                </a:solidFill>
              </a:rPr>
              <a:t>Dental Hygiene Treatment Diagnosis (</a:t>
            </a:r>
            <a:r>
              <a:rPr lang="en-US" sz="1400" b="1" spc="200" dirty="0" err="1">
                <a:solidFill>
                  <a:schemeClr val="bg1"/>
                </a:solidFill>
              </a:rPr>
              <a:t>adpie</a:t>
            </a:r>
            <a:r>
              <a:rPr lang="en-US" sz="1400" b="1" spc="200" dirty="0">
                <a:solidFill>
                  <a:schemeClr val="bg1"/>
                </a:solidFill>
              </a:rPr>
              <a:t>)</a:t>
            </a:r>
            <a:br>
              <a:rPr lang="en-US" sz="1400" b="1" spc="200" dirty="0">
                <a:solidFill>
                  <a:schemeClr val="bg1"/>
                </a:solidFill>
              </a:rPr>
            </a:br>
            <a:br>
              <a:rPr lang="en-US" sz="1400" spc="200" dirty="0">
                <a:solidFill>
                  <a:schemeClr val="bg1"/>
                </a:solidFill>
              </a:rPr>
            </a:br>
            <a:br>
              <a:rPr lang="en-US" sz="1400" spc="200" dirty="0">
                <a:solidFill>
                  <a:schemeClr val="bg1"/>
                </a:solidFill>
              </a:rPr>
            </a:br>
            <a:r>
              <a:rPr lang="en-US" sz="1400" spc="200" dirty="0">
                <a:solidFill>
                  <a:schemeClr val="bg1"/>
                </a:solidFill>
              </a:rPr>
              <a:t>Assess: Extra and intra oral examination, calculus assessment, periodontal assessment, and radiographs</a:t>
            </a:r>
            <a:br>
              <a:rPr lang="en-US" sz="1400" spc="200" dirty="0">
                <a:solidFill>
                  <a:schemeClr val="bg1"/>
                </a:solidFill>
              </a:rPr>
            </a:br>
            <a:br>
              <a:rPr lang="en-US" sz="1400" spc="200" dirty="0">
                <a:solidFill>
                  <a:schemeClr val="bg1"/>
                </a:solidFill>
              </a:rPr>
            </a:br>
            <a:r>
              <a:rPr lang="en-US" sz="1400" spc="200" dirty="0">
                <a:solidFill>
                  <a:schemeClr val="bg1"/>
                </a:solidFill>
              </a:rPr>
              <a:t>Diagnose: Calculus level II &amp; III, probing depths, generalized horizontal bone loss evident on the x-rays, best treatment option would be scaling and root planning</a:t>
            </a:r>
            <a:br>
              <a:rPr lang="en-US" sz="1400" spc="200" dirty="0">
                <a:solidFill>
                  <a:schemeClr val="bg1"/>
                </a:solidFill>
              </a:rPr>
            </a:br>
            <a:br>
              <a:rPr lang="en-US" sz="1400" spc="200" dirty="0">
                <a:solidFill>
                  <a:schemeClr val="bg1"/>
                </a:solidFill>
              </a:rPr>
            </a:br>
            <a:r>
              <a:rPr lang="en-US" sz="1400" spc="200" dirty="0">
                <a:solidFill>
                  <a:schemeClr val="bg1"/>
                </a:solidFill>
              </a:rPr>
              <a:t>Plan: Oral hygiene instructions, intra oral photos, SRP Q 1-4, Fluoride varnish, Arestin placement </a:t>
            </a:r>
            <a:br>
              <a:rPr lang="en-US" sz="1400" spc="200" dirty="0">
                <a:solidFill>
                  <a:schemeClr val="bg1"/>
                </a:solidFill>
              </a:rPr>
            </a:br>
            <a:br>
              <a:rPr lang="en-US" sz="1400" spc="200" dirty="0">
                <a:solidFill>
                  <a:schemeClr val="bg1"/>
                </a:solidFill>
              </a:rPr>
            </a:br>
            <a:r>
              <a:rPr lang="en-US" sz="1400" spc="200" dirty="0">
                <a:solidFill>
                  <a:schemeClr val="bg1"/>
                </a:solidFill>
              </a:rPr>
              <a:t>Implement: review treatment plan with patient </a:t>
            </a:r>
            <a:br>
              <a:rPr lang="en-US" sz="1400" spc="200" dirty="0">
                <a:solidFill>
                  <a:schemeClr val="bg1"/>
                </a:solidFill>
              </a:rPr>
            </a:br>
            <a:r>
              <a:rPr lang="en-US" sz="1400" spc="200" dirty="0">
                <a:solidFill>
                  <a:schemeClr val="bg1"/>
                </a:solidFill>
              </a:rPr>
              <a:t> </a:t>
            </a:r>
            <a:br>
              <a:rPr lang="en-US" sz="1400" spc="200" dirty="0">
                <a:solidFill>
                  <a:schemeClr val="bg1"/>
                </a:solidFill>
              </a:rPr>
            </a:br>
            <a:r>
              <a:rPr lang="en-US" sz="1400" spc="200" dirty="0">
                <a:solidFill>
                  <a:schemeClr val="bg1"/>
                </a:solidFill>
              </a:rPr>
              <a:t>Evaluate: 6-week reevaluation </a:t>
            </a:r>
          </a:p>
        </p:txBody>
      </p:sp>
      <p:cxnSp>
        <p:nvCxnSpPr>
          <p:cNvPr id="42" name="Straight Connector 41">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0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DE1CC6-63BB-4F9E-BA01-17961ED130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7287DF-63B2-4B7A-8034-C6B8A1AD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C74CB-C6A5-B146-353D-47B05CD190F5}"/>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a:solidFill>
                  <a:srgbClr val="FFFFFF"/>
                </a:solidFill>
              </a:rPr>
              <a:t>Timeline of appointments</a:t>
            </a:r>
          </a:p>
        </p:txBody>
      </p:sp>
      <p:cxnSp>
        <p:nvCxnSpPr>
          <p:cNvPr id="14" name="Straight Connector 13">
            <a:extLst>
              <a:ext uri="{FF2B5EF4-FFF2-40B4-BE49-F238E27FC236}">
                <a16:creationId xmlns:a16="http://schemas.microsoft.com/office/drawing/2014/main" id="{A4A86DA6-9773-40FB-ABE6-7561E38F39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594899-0E0E-275B-9A77-C3F5CC398819}"/>
              </a:ext>
            </a:extLst>
          </p:cNvPr>
          <p:cNvSpPr txBox="1"/>
          <p:nvPr/>
        </p:nvSpPr>
        <p:spPr>
          <a:xfrm>
            <a:off x="1024129" y="2286000"/>
            <a:ext cx="3791711" cy="393192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dirty="0">
                <a:solidFill>
                  <a:srgbClr val="FFFFFF"/>
                </a:solidFill>
              </a:rPr>
              <a:t>10/11/2025: Afternoon appointment first started with getting his full mouth assessed and taking his </a:t>
            </a:r>
            <a:r>
              <a:rPr lang="en-US" dirty="0" err="1">
                <a:solidFill>
                  <a:srgbClr val="FFFFFF"/>
                </a:solidFill>
              </a:rPr>
              <a:t>Pano</a:t>
            </a:r>
            <a:r>
              <a:rPr lang="en-US" dirty="0">
                <a:solidFill>
                  <a:srgbClr val="FFFFFF"/>
                </a:solidFill>
              </a:rPr>
              <a:t>. Intra oral and first microscope slide on the mesial buccal of #18. Start hand scaling quad 2.</a:t>
            </a:r>
          </a:p>
          <a:p>
            <a:pPr defTabSz="914400">
              <a:lnSpc>
                <a:spcPct val="90000"/>
              </a:lnSpc>
              <a:spcAft>
                <a:spcPts val="600"/>
              </a:spcAft>
              <a:buClr>
                <a:schemeClr val="accent1"/>
              </a:buClr>
            </a:pPr>
            <a:endParaRPr lang="en-US" dirty="0">
              <a:solidFill>
                <a:srgbClr val="FFFFFF"/>
              </a:solidFill>
            </a:endParaRPr>
          </a:p>
          <a:p>
            <a:pPr defTabSz="914400">
              <a:lnSpc>
                <a:spcPct val="90000"/>
              </a:lnSpc>
              <a:spcAft>
                <a:spcPts val="600"/>
              </a:spcAft>
              <a:buClr>
                <a:schemeClr val="accent1"/>
              </a:buClr>
            </a:pPr>
            <a:endParaRPr lang="en-US" dirty="0">
              <a:solidFill>
                <a:srgbClr val="FFFFFF"/>
              </a:solidFill>
            </a:endParaRPr>
          </a:p>
          <a:p>
            <a:pPr defTabSz="914400">
              <a:lnSpc>
                <a:spcPct val="90000"/>
              </a:lnSpc>
              <a:spcAft>
                <a:spcPts val="600"/>
              </a:spcAft>
              <a:buClr>
                <a:schemeClr val="accent1"/>
              </a:buClr>
            </a:pPr>
            <a:r>
              <a:rPr lang="en-US" dirty="0">
                <a:solidFill>
                  <a:srgbClr val="FFFFFF"/>
                </a:solidFill>
              </a:rPr>
              <a:t>10/ 13/ 2025: Second appointment on case study. Finished scaling Q2 and start scaling Q3. Administered anesthetic for upper quad and lower quad. Scale checked both quads and placed </a:t>
            </a:r>
            <a:r>
              <a:rPr lang="en-US" dirty="0" err="1">
                <a:solidFill>
                  <a:srgbClr val="FFFFFF"/>
                </a:solidFill>
              </a:rPr>
              <a:t>arestin</a:t>
            </a:r>
            <a:r>
              <a:rPr lang="en-US" dirty="0">
                <a:solidFill>
                  <a:srgbClr val="FFFFFF"/>
                </a:solidFill>
              </a:rPr>
              <a:t> in the mesial buccal of #18. </a:t>
            </a:r>
          </a:p>
        </p:txBody>
      </p:sp>
      <p:pic>
        <p:nvPicPr>
          <p:cNvPr id="7" name="Graphic 6" descr="Toothpaste">
            <a:extLst>
              <a:ext uri="{FF2B5EF4-FFF2-40B4-BE49-F238E27FC236}">
                <a16:creationId xmlns:a16="http://schemas.microsoft.com/office/drawing/2014/main" id="{D6049180-52B4-C811-490F-93D92B23EF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75491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42B9-F47B-3CF0-6B88-76E012A5A64A}"/>
              </a:ext>
            </a:extLst>
          </p:cNvPr>
          <p:cNvSpPr>
            <a:spLocks noGrp="1"/>
          </p:cNvSpPr>
          <p:nvPr>
            <p:ph type="title"/>
          </p:nvPr>
        </p:nvSpPr>
        <p:spPr>
          <a:xfrm>
            <a:off x="1024128" y="585216"/>
            <a:ext cx="9720072" cy="1499616"/>
          </a:xfrm>
        </p:spPr>
        <p:txBody>
          <a:bodyPr>
            <a:normAutofit/>
          </a:bodyPr>
          <a:lstStyle/>
          <a:p>
            <a:r>
              <a:rPr lang="en-US"/>
              <a:t>General Characteristics of patient</a:t>
            </a:r>
          </a:p>
        </p:txBody>
      </p:sp>
      <p:graphicFrame>
        <p:nvGraphicFramePr>
          <p:cNvPr id="11" name="Content Placeholder 2">
            <a:extLst>
              <a:ext uri="{FF2B5EF4-FFF2-40B4-BE49-F238E27FC236}">
                <a16:creationId xmlns:a16="http://schemas.microsoft.com/office/drawing/2014/main" id="{3001F62A-36CD-15E5-50B3-D886C09723B5}"/>
              </a:ext>
            </a:extLst>
          </p:cNvPr>
          <p:cNvGraphicFramePr>
            <a:graphicFrameLocks noGrp="1"/>
          </p:cNvGraphicFramePr>
          <p:nvPr>
            <p:ph idx="1"/>
            <p:extLst>
              <p:ext uri="{D42A27DB-BD31-4B8C-83A1-F6EECF244321}">
                <p14:modId xmlns:p14="http://schemas.microsoft.com/office/powerpoint/2010/main" val="886295869"/>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317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ADE1CC6-63BB-4F9E-BA01-17961ED130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07287DF-63B2-4B7A-8034-C6B8A1AD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48B85-D6FE-1D80-8B8E-EF88C80B43DE}"/>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a:solidFill>
                  <a:srgbClr val="FFFFFF"/>
                </a:solidFill>
              </a:rPr>
              <a:t>Motivation Techniques </a:t>
            </a:r>
          </a:p>
        </p:txBody>
      </p:sp>
      <p:cxnSp>
        <p:nvCxnSpPr>
          <p:cNvPr id="15" name="Straight Connector 14">
            <a:extLst>
              <a:ext uri="{FF2B5EF4-FFF2-40B4-BE49-F238E27FC236}">
                <a16:creationId xmlns:a16="http://schemas.microsoft.com/office/drawing/2014/main" id="{A4A86DA6-9773-40FB-ABE6-7561E38F39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0F9AF2F-AAA2-09DF-0E15-14392DED1263}"/>
              </a:ext>
            </a:extLst>
          </p:cNvPr>
          <p:cNvSpPr txBox="1"/>
          <p:nvPr/>
        </p:nvSpPr>
        <p:spPr>
          <a:xfrm>
            <a:off x="1024129" y="2286000"/>
            <a:ext cx="3791711" cy="393192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a:solidFill>
                  <a:srgbClr val="FFFFFF"/>
                </a:solidFill>
              </a:rPr>
              <a:t>With this patient, I used the self- actualization, safety, and the Esteem in Maslow’s Hierarchy of Needs. This patient has never been able to come to the dentist until now. I believe setting small goals for the patient will help him with his oral hygiene routine for the future. Overall, the patient is willing to learn about his oral hygiene and seems to want to continue to keep up with his teeth.</a:t>
            </a:r>
          </a:p>
        </p:txBody>
      </p:sp>
      <p:pic>
        <p:nvPicPr>
          <p:cNvPr id="6" name="Picture 5" descr="A pyramid of needs&#10;&#10;AI-generated content may be incorrect.">
            <a:extLst>
              <a:ext uri="{FF2B5EF4-FFF2-40B4-BE49-F238E27FC236}">
                <a16:creationId xmlns:a16="http://schemas.microsoft.com/office/drawing/2014/main" id="{4CBEE17C-F4CC-B6C5-849A-8555338EEEEE}"/>
              </a:ext>
            </a:extLst>
          </p:cNvPr>
          <p:cNvPicPr>
            <a:picLocks noChangeAspect="1"/>
          </p:cNvPicPr>
          <p:nvPr/>
        </p:nvPicPr>
        <p:blipFill>
          <a:blip r:embed="rId2"/>
          <a:stretch>
            <a:fillRect/>
          </a:stretch>
        </p:blipFill>
        <p:spPr>
          <a:xfrm>
            <a:off x="6096000" y="1497972"/>
            <a:ext cx="5455921" cy="3862056"/>
          </a:xfrm>
          <a:prstGeom prst="rect">
            <a:avLst/>
          </a:prstGeom>
          <a:ln>
            <a:solidFill>
              <a:schemeClr val="accent1">
                <a:lumMod val="75000"/>
              </a:schemeClr>
            </a:solidFill>
          </a:ln>
        </p:spPr>
      </p:pic>
    </p:spTree>
    <p:extLst>
      <p:ext uri="{BB962C8B-B14F-4D97-AF65-F5344CB8AC3E}">
        <p14:creationId xmlns:p14="http://schemas.microsoft.com/office/powerpoint/2010/main" val="2658419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6958CE-80CF-4473-99F8-FBB695D1B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91239-AF6E-C8D6-3AAF-99124DD5EF28}"/>
              </a:ext>
            </a:extLst>
          </p:cNvPr>
          <p:cNvSpPr>
            <a:spLocks noGrp="1"/>
          </p:cNvSpPr>
          <p:nvPr>
            <p:ph type="title"/>
          </p:nvPr>
        </p:nvSpPr>
        <p:spPr>
          <a:xfrm>
            <a:off x="643468" y="643467"/>
            <a:ext cx="3415612" cy="5571066"/>
          </a:xfrm>
        </p:spPr>
        <p:txBody>
          <a:bodyPr>
            <a:normAutofit/>
          </a:bodyPr>
          <a:lstStyle/>
          <a:p>
            <a:r>
              <a:rPr lang="en-US">
                <a:solidFill>
                  <a:srgbClr val="FFFFFF"/>
                </a:solidFill>
              </a:rPr>
              <a:t>Dental hygiene treatment &amp; patient response</a:t>
            </a:r>
          </a:p>
        </p:txBody>
      </p:sp>
      <p:graphicFrame>
        <p:nvGraphicFramePr>
          <p:cNvPr id="5" name="Content Placeholder 2">
            <a:extLst>
              <a:ext uri="{FF2B5EF4-FFF2-40B4-BE49-F238E27FC236}">
                <a16:creationId xmlns:a16="http://schemas.microsoft.com/office/drawing/2014/main" id="{F6DB5A28-E56F-5F6E-5E6B-33CB2DFF1A05}"/>
              </a:ext>
            </a:extLst>
          </p:cNvPr>
          <p:cNvGraphicFramePr>
            <a:graphicFrameLocks noGrp="1"/>
          </p:cNvGraphicFramePr>
          <p:nvPr>
            <p:ph idx="1"/>
            <p:extLst>
              <p:ext uri="{D42A27DB-BD31-4B8C-83A1-F6EECF244321}">
                <p14:modId xmlns:p14="http://schemas.microsoft.com/office/powerpoint/2010/main" val="2912154424"/>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75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6958CE-80CF-4473-99F8-FBB695D1B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B5E9E-DAC0-FBBB-BB28-5CDCC1B57BAE}"/>
              </a:ext>
            </a:extLst>
          </p:cNvPr>
          <p:cNvSpPr>
            <a:spLocks noGrp="1"/>
          </p:cNvSpPr>
          <p:nvPr>
            <p:ph type="title"/>
          </p:nvPr>
        </p:nvSpPr>
        <p:spPr>
          <a:xfrm>
            <a:off x="643468" y="643467"/>
            <a:ext cx="3415612" cy="5571066"/>
          </a:xfrm>
        </p:spPr>
        <p:txBody>
          <a:bodyPr>
            <a:normAutofit/>
          </a:bodyPr>
          <a:lstStyle/>
          <a:p>
            <a:r>
              <a:rPr lang="en-US">
                <a:solidFill>
                  <a:srgbClr val="FFFFFF"/>
                </a:solidFill>
              </a:rPr>
              <a:t>Social history</a:t>
            </a:r>
          </a:p>
        </p:txBody>
      </p:sp>
      <p:graphicFrame>
        <p:nvGraphicFramePr>
          <p:cNvPr id="5" name="Content Placeholder 2">
            <a:extLst>
              <a:ext uri="{FF2B5EF4-FFF2-40B4-BE49-F238E27FC236}">
                <a16:creationId xmlns:a16="http://schemas.microsoft.com/office/drawing/2014/main" id="{884F34AD-C5CC-F7C7-D835-B6FFB24F61EA}"/>
              </a:ext>
            </a:extLst>
          </p:cNvPr>
          <p:cNvGraphicFramePr>
            <a:graphicFrameLocks noGrp="1"/>
          </p:cNvGraphicFramePr>
          <p:nvPr>
            <p:ph idx="1"/>
            <p:extLst>
              <p:ext uri="{D42A27DB-BD31-4B8C-83A1-F6EECF244321}">
                <p14:modId xmlns:p14="http://schemas.microsoft.com/office/powerpoint/2010/main" val="253210273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998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886-3955-8C06-E55E-C429404BD227}"/>
              </a:ext>
            </a:extLst>
          </p:cNvPr>
          <p:cNvSpPr>
            <a:spLocks noGrp="1"/>
          </p:cNvSpPr>
          <p:nvPr>
            <p:ph type="title"/>
          </p:nvPr>
        </p:nvSpPr>
        <p:spPr>
          <a:xfrm>
            <a:off x="1024128" y="585216"/>
            <a:ext cx="9720072" cy="1499616"/>
          </a:xfrm>
        </p:spPr>
        <p:txBody>
          <a:bodyPr>
            <a:normAutofit/>
          </a:bodyPr>
          <a:lstStyle/>
          <a:p>
            <a:r>
              <a:rPr lang="en-US"/>
              <a:t>Dental history Summary</a:t>
            </a:r>
            <a:endParaRPr lang="en-US" dirty="0"/>
          </a:p>
        </p:txBody>
      </p:sp>
      <p:graphicFrame>
        <p:nvGraphicFramePr>
          <p:cNvPr id="11" name="Content Placeholder 2">
            <a:extLst>
              <a:ext uri="{FF2B5EF4-FFF2-40B4-BE49-F238E27FC236}">
                <a16:creationId xmlns:a16="http://schemas.microsoft.com/office/drawing/2014/main" id="{9CEC91D3-A267-4AFD-1E77-E7BE34900FCB}"/>
              </a:ext>
            </a:extLst>
          </p:cNvPr>
          <p:cNvGraphicFramePr>
            <a:graphicFrameLocks noGrp="1"/>
          </p:cNvGraphicFramePr>
          <p:nvPr>
            <p:ph idx="1"/>
            <p:extLst>
              <p:ext uri="{D42A27DB-BD31-4B8C-83A1-F6EECF244321}">
                <p14:modId xmlns:p14="http://schemas.microsoft.com/office/powerpoint/2010/main" val="1458949471"/>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966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DB6D4-C04F-4222-A5CE-A30C9C2F0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22BB7-543E-4283-91F4-CC23DB3511B1}"/>
              </a:ext>
            </a:extLst>
          </p:cNvPr>
          <p:cNvSpPr>
            <a:spLocks noGrp="1"/>
          </p:cNvSpPr>
          <p:nvPr>
            <p:ph type="title"/>
          </p:nvPr>
        </p:nvSpPr>
        <p:spPr>
          <a:xfrm>
            <a:off x="8129872" y="643467"/>
            <a:ext cx="3473009" cy="5571066"/>
          </a:xfrm>
        </p:spPr>
        <p:txBody>
          <a:bodyPr>
            <a:normAutofit/>
          </a:bodyPr>
          <a:lstStyle/>
          <a:p>
            <a:r>
              <a:rPr lang="en-US" dirty="0"/>
              <a:t>Economic influences</a:t>
            </a:r>
          </a:p>
        </p:txBody>
      </p:sp>
      <p:cxnSp>
        <p:nvCxnSpPr>
          <p:cNvPr id="11" name="Straight Connector 10">
            <a:extLst>
              <a:ext uri="{FF2B5EF4-FFF2-40B4-BE49-F238E27FC236}">
                <a16:creationId xmlns:a16="http://schemas.microsoft.com/office/drawing/2014/main" id="{F915A7CF-2DED-4A15-8C5D-D831E686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26B6904-DD9E-EBEE-F24A-17FB77545197}"/>
              </a:ext>
            </a:extLst>
          </p:cNvPr>
          <p:cNvGraphicFramePr>
            <a:graphicFrameLocks noGrp="1"/>
          </p:cNvGraphicFramePr>
          <p:nvPr>
            <p:ph idx="1"/>
            <p:extLst>
              <p:ext uri="{D42A27DB-BD31-4B8C-83A1-F6EECF244321}">
                <p14:modId xmlns:p14="http://schemas.microsoft.com/office/powerpoint/2010/main" val="2689155074"/>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92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C07B32-2DE1-4A92-BAA9-5DCFDEF6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9">
            <a:extLst>
              <a:ext uri="{FF2B5EF4-FFF2-40B4-BE49-F238E27FC236}">
                <a16:creationId xmlns:a16="http://schemas.microsoft.com/office/drawing/2014/main" id="{5275141D-4582-414D-81DB-7A2B47BB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F9954D2-3994-4E57-A489-6FC5AE45D0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6" name="Freeform: Shape 15">
            <a:extLst>
              <a:ext uri="{FF2B5EF4-FFF2-40B4-BE49-F238E27FC236}">
                <a16:creationId xmlns:a16="http://schemas.microsoft.com/office/drawing/2014/main" id="{D4A3DB12-3AD8-467C-910C-F09E3A688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6744695 h 6858000"/>
              <a:gd name="connsiteX1" fmla="*/ 113307 w 12192000"/>
              <a:gd name="connsiteY1" fmla="*/ 6858000 h 6858000"/>
              <a:gd name="connsiteX2" fmla="*/ 31836 w 12192000"/>
              <a:gd name="connsiteY2" fmla="*/ 6858000 h 6858000"/>
              <a:gd name="connsiteX3" fmla="*/ 0 w 12192000"/>
              <a:gd name="connsiteY3" fmla="*/ 6826165 h 6858000"/>
              <a:gd name="connsiteX4" fmla="*/ 12192000 w 12192000"/>
              <a:gd name="connsiteY4" fmla="*/ 6739575 h 6858000"/>
              <a:gd name="connsiteX5" fmla="*/ 12192000 w 12192000"/>
              <a:gd name="connsiteY5" fmla="*/ 6821043 h 6858000"/>
              <a:gd name="connsiteX6" fmla="*/ 12155043 w 12192000"/>
              <a:gd name="connsiteY6" fmla="*/ 6858000 h 6858000"/>
              <a:gd name="connsiteX7" fmla="*/ 12073575 w 12192000"/>
              <a:gd name="connsiteY7" fmla="*/ 6858000 h 6858000"/>
              <a:gd name="connsiteX8" fmla="*/ 11740554 w 12192000"/>
              <a:gd name="connsiteY8" fmla="*/ 6238209 h 6858000"/>
              <a:gd name="connsiteX9" fmla="*/ 11913377 w 12192000"/>
              <a:gd name="connsiteY9" fmla="*/ 6238209 h 6858000"/>
              <a:gd name="connsiteX10" fmla="*/ 11913377 w 12192000"/>
              <a:gd name="connsiteY10" fmla="*/ 6411032 h 6858000"/>
              <a:gd name="connsiteX11" fmla="*/ 11740554 w 12192000"/>
              <a:gd name="connsiteY11" fmla="*/ 6411032 h 6858000"/>
              <a:gd name="connsiteX12" fmla="*/ 10101903 w 12192000"/>
              <a:gd name="connsiteY12" fmla="*/ 6238209 h 6858000"/>
              <a:gd name="connsiteX13" fmla="*/ 10274725 w 12192000"/>
              <a:gd name="connsiteY13" fmla="*/ 6238209 h 6858000"/>
              <a:gd name="connsiteX14" fmla="*/ 10274725 w 12192000"/>
              <a:gd name="connsiteY14" fmla="*/ 6411032 h 6858000"/>
              <a:gd name="connsiteX15" fmla="*/ 10101903 w 12192000"/>
              <a:gd name="connsiteY15" fmla="*/ 6411032 h 6858000"/>
              <a:gd name="connsiteX16" fmla="*/ 8463251 w 12192000"/>
              <a:gd name="connsiteY16" fmla="*/ 6238209 h 6858000"/>
              <a:gd name="connsiteX17" fmla="*/ 8636074 w 12192000"/>
              <a:gd name="connsiteY17" fmla="*/ 6238209 h 6858000"/>
              <a:gd name="connsiteX18" fmla="*/ 8636074 w 12192000"/>
              <a:gd name="connsiteY18" fmla="*/ 6411032 h 6858000"/>
              <a:gd name="connsiteX19" fmla="*/ 8463251 w 12192000"/>
              <a:gd name="connsiteY19" fmla="*/ 6411032 h 6858000"/>
              <a:gd name="connsiteX20" fmla="*/ 6824599 w 12192000"/>
              <a:gd name="connsiteY20" fmla="*/ 6238209 h 6858000"/>
              <a:gd name="connsiteX21" fmla="*/ 6997422 w 12192000"/>
              <a:gd name="connsiteY21" fmla="*/ 6238209 h 6858000"/>
              <a:gd name="connsiteX22" fmla="*/ 6997422 w 12192000"/>
              <a:gd name="connsiteY22" fmla="*/ 6411032 h 6858000"/>
              <a:gd name="connsiteX23" fmla="*/ 6824599 w 12192000"/>
              <a:gd name="connsiteY23" fmla="*/ 6411032 h 6858000"/>
              <a:gd name="connsiteX24" fmla="*/ 5185950 w 12192000"/>
              <a:gd name="connsiteY24" fmla="*/ 6238209 h 6858000"/>
              <a:gd name="connsiteX25" fmla="*/ 5358773 w 12192000"/>
              <a:gd name="connsiteY25" fmla="*/ 6238209 h 6858000"/>
              <a:gd name="connsiteX26" fmla="*/ 5358773 w 12192000"/>
              <a:gd name="connsiteY26" fmla="*/ 6411032 h 6858000"/>
              <a:gd name="connsiteX27" fmla="*/ 5185950 w 12192000"/>
              <a:gd name="connsiteY27" fmla="*/ 6411032 h 6858000"/>
              <a:gd name="connsiteX28" fmla="*/ 3547296 w 12192000"/>
              <a:gd name="connsiteY28" fmla="*/ 6238209 h 6858000"/>
              <a:gd name="connsiteX29" fmla="*/ 3720119 w 12192000"/>
              <a:gd name="connsiteY29" fmla="*/ 6238209 h 6858000"/>
              <a:gd name="connsiteX30" fmla="*/ 3720119 w 12192000"/>
              <a:gd name="connsiteY30" fmla="*/ 6411032 h 6858000"/>
              <a:gd name="connsiteX31" fmla="*/ 3547296 w 12192000"/>
              <a:gd name="connsiteY31" fmla="*/ 6411032 h 6858000"/>
              <a:gd name="connsiteX32" fmla="*/ 1908646 w 12192000"/>
              <a:gd name="connsiteY32" fmla="*/ 6238209 h 6858000"/>
              <a:gd name="connsiteX33" fmla="*/ 2081470 w 12192000"/>
              <a:gd name="connsiteY33" fmla="*/ 6238209 h 6858000"/>
              <a:gd name="connsiteX34" fmla="*/ 2081470 w 12192000"/>
              <a:gd name="connsiteY34" fmla="*/ 6411032 h 6858000"/>
              <a:gd name="connsiteX35" fmla="*/ 1908646 w 12192000"/>
              <a:gd name="connsiteY35" fmla="*/ 6411032 h 6858000"/>
              <a:gd name="connsiteX36" fmla="*/ 269996 w 12192000"/>
              <a:gd name="connsiteY36" fmla="*/ 6238209 h 6858000"/>
              <a:gd name="connsiteX37" fmla="*/ 442819 w 12192000"/>
              <a:gd name="connsiteY37" fmla="*/ 6238209 h 6858000"/>
              <a:gd name="connsiteX38" fmla="*/ 442819 w 12192000"/>
              <a:gd name="connsiteY38" fmla="*/ 6411032 h 6858000"/>
              <a:gd name="connsiteX39" fmla="*/ 269996 w 12192000"/>
              <a:gd name="connsiteY39" fmla="*/ 6411032 h 6858000"/>
              <a:gd name="connsiteX40" fmla="*/ 10921228 w 12192000"/>
              <a:gd name="connsiteY40" fmla="*/ 5418567 h 6858000"/>
              <a:gd name="connsiteX41" fmla="*/ 11094051 w 12192000"/>
              <a:gd name="connsiteY41" fmla="*/ 5418567 h 6858000"/>
              <a:gd name="connsiteX42" fmla="*/ 11094051 w 12192000"/>
              <a:gd name="connsiteY42" fmla="*/ 5591390 h 6858000"/>
              <a:gd name="connsiteX43" fmla="*/ 10921228 w 12192000"/>
              <a:gd name="connsiteY43" fmla="*/ 5591390 h 6858000"/>
              <a:gd name="connsiteX44" fmla="*/ 9282577 w 12192000"/>
              <a:gd name="connsiteY44" fmla="*/ 5418567 h 6858000"/>
              <a:gd name="connsiteX45" fmla="*/ 9455400 w 12192000"/>
              <a:gd name="connsiteY45" fmla="*/ 5418567 h 6858000"/>
              <a:gd name="connsiteX46" fmla="*/ 9455400 w 12192000"/>
              <a:gd name="connsiteY46" fmla="*/ 5591390 h 6858000"/>
              <a:gd name="connsiteX47" fmla="*/ 9282577 w 12192000"/>
              <a:gd name="connsiteY47" fmla="*/ 5591390 h 6858000"/>
              <a:gd name="connsiteX48" fmla="*/ 7643925 w 12192000"/>
              <a:gd name="connsiteY48" fmla="*/ 5418567 h 6858000"/>
              <a:gd name="connsiteX49" fmla="*/ 7816748 w 12192000"/>
              <a:gd name="connsiteY49" fmla="*/ 5418567 h 6858000"/>
              <a:gd name="connsiteX50" fmla="*/ 7816748 w 12192000"/>
              <a:gd name="connsiteY50" fmla="*/ 5591390 h 6858000"/>
              <a:gd name="connsiteX51" fmla="*/ 7643925 w 12192000"/>
              <a:gd name="connsiteY51" fmla="*/ 5591390 h 6858000"/>
              <a:gd name="connsiteX52" fmla="*/ 6005273 w 12192000"/>
              <a:gd name="connsiteY52" fmla="*/ 5418567 h 6858000"/>
              <a:gd name="connsiteX53" fmla="*/ 6178096 w 12192000"/>
              <a:gd name="connsiteY53" fmla="*/ 5418567 h 6858000"/>
              <a:gd name="connsiteX54" fmla="*/ 6178096 w 12192000"/>
              <a:gd name="connsiteY54" fmla="*/ 5591390 h 6858000"/>
              <a:gd name="connsiteX55" fmla="*/ 6005273 w 12192000"/>
              <a:gd name="connsiteY55" fmla="*/ 5591390 h 6858000"/>
              <a:gd name="connsiteX56" fmla="*/ 4366633 w 12192000"/>
              <a:gd name="connsiteY56" fmla="*/ 5418567 h 6858000"/>
              <a:gd name="connsiteX57" fmla="*/ 4539460 w 12192000"/>
              <a:gd name="connsiteY57" fmla="*/ 5418567 h 6858000"/>
              <a:gd name="connsiteX58" fmla="*/ 4539460 w 12192000"/>
              <a:gd name="connsiteY58" fmla="*/ 5591390 h 6858000"/>
              <a:gd name="connsiteX59" fmla="*/ 4366633 w 12192000"/>
              <a:gd name="connsiteY59" fmla="*/ 5591390 h 6858000"/>
              <a:gd name="connsiteX60" fmla="*/ 2727987 w 12192000"/>
              <a:gd name="connsiteY60" fmla="*/ 5418567 h 6858000"/>
              <a:gd name="connsiteX61" fmla="*/ 2900809 w 12192000"/>
              <a:gd name="connsiteY61" fmla="*/ 5418567 h 6858000"/>
              <a:gd name="connsiteX62" fmla="*/ 2900809 w 12192000"/>
              <a:gd name="connsiteY62" fmla="*/ 5591390 h 6858000"/>
              <a:gd name="connsiteX63" fmla="*/ 2727987 w 12192000"/>
              <a:gd name="connsiteY63" fmla="*/ 5591390 h 6858000"/>
              <a:gd name="connsiteX64" fmla="*/ 1089338 w 12192000"/>
              <a:gd name="connsiteY64" fmla="*/ 5418567 h 6858000"/>
              <a:gd name="connsiteX65" fmla="*/ 1262160 w 12192000"/>
              <a:gd name="connsiteY65" fmla="*/ 5418567 h 6858000"/>
              <a:gd name="connsiteX66" fmla="*/ 1262160 w 12192000"/>
              <a:gd name="connsiteY66" fmla="*/ 5591390 h 6858000"/>
              <a:gd name="connsiteX67" fmla="*/ 1089338 w 12192000"/>
              <a:gd name="connsiteY67" fmla="*/ 5591390 h 6858000"/>
              <a:gd name="connsiteX68" fmla="*/ 1178101 w 12192000"/>
              <a:gd name="connsiteY68" fmla="*/ 4727355 h 6858000"/>
              <a:gd name="connsiteX69" fmla="*/ 442836 w 12192000"/>
              <a:gd name="connsiteY69" fmla="*/ 5462622 h 6858000"/>
              <a:gd name="connsiteX70" fmla="*/ 442836 w 12192000"/>
              <a:gd name="connsiteY70" fmla="*/ 5549070 h 6858000"/>
              <a:gd name="connsiteX71" fmla="*/ 1178103 w 12192000"/>
              <a:gd name="connsiteY71" fmla="*/ 6284339 h 6858000"/>
              <a:gd name="connsiteX72" fmla="*/ 1908665 w 12192000"/>
              <a:gd name="connsiteY72" fmla="*/ 5553778 h 6858000"/>
              <a:gd name="connsiteX73" fmla="*/ 1908665 w 12192000"/>
              <a:gd name="connsiteY73" fmla="*/ 5457916 h 6858000"/>
              <a:gd name="connsiteX74" fmla="*/ 9370328 w 12192000"/>
              <a:gd name="connsiteY74" fmla="*/ 4727354 h 6858000"/>
              <a:gd name="connsiteX75" fmla="*/ 8636074 w 12192000"/>
              <a:gd name="connsiteY75" fmla="*/ 5461609 h 6858000"/>
              <a:gd name="connsiteX76" fmla="*/ 8636074 w 12192000"/>
              <a:gd name="connsiteY76" fmla="*/ 5550076 h 6858000"/>
              <a:gd name="connsiteX77" fmla="*/ 9370332 w 12192000"/>
              <a:gd name="connsiteY77" fmla="*/ 6284336 h 6858000"/>
              <a:gd name="connsiteX78" fmla="*/ 10101903 w 12192000"/>
              <a:gd name="connsiteY78" fmla="*/ 5552765 h 6858000"/>
              <a:gd name="connsiteX79" fmla="*/ 10101903 w 12192000"/>
              <a:gd name="connsiteY79" fmla="*/ 5458928 h 6858000"/>
              <a:gd name="connsiteX80" fmla="*/ 4454997 w 12192000"/>
              <a:gd name="connsiteY80" fmla="*/ 4727354 h 6858000"/>
              <a:gd name="connsiteX81" fmla="*/ 3720127 w 12192000"/>
              <a:gd name="connsiteY81" fmla="*/ 5462212 h 6858000"/>
              <a:gd name="connsiteX82" fmla="*/ 3720127 w 12192000"/>
              <a:gd name="connsiteY82" fmla="*/ 5549480 h 6858000"/>
              <a:gd name="connsiteX83" fmla="*/ 4454994 w 12192000"/>
              <a:gd name="connsiteY83" fmla="*/ 6284337 h 6858000"/>
              <a:gd name="connsiteX84" fmla="*/ 5185957 w 12192000"/>
              <a:gd name="connsiteY84" fmla="*/ 5553365 h 6858000"/>
              <a:gd name="connsiteX85" fmla="*/ 5185957 w 12192000"/>
              <a:gd name="connsiteY85" fmla="*/ 5458324 h 6858000"/>
              <a:gd name="connsiteX86" fmla="*/ 2816547 w 12192000"/>
              <a:gd name="connsiteY86" fmla="*/ 4727354 h 6858000"/>
              <a:gd name="connsiteX87" fmla="*/ 2081491 w 12192000"/>
              <a:gd name="connsiteY87" fmla="*/ 5462427 h 6858000"/>
              <a:gd name="connsiteX88" fmla="*/ 2081491 w 12192000"/>
              <a:gd name="connsiteY88" fmla="*/ 5549265 h 6858000"/>
              <a:gd name="connsiteX89" fmla="*/ 2816547 w 12192000"/>
              <a:gd name="connsiteY89" fmla="*/ 6284340 h 6858000"/>
              <a:gd name="connsiteX90" fmla="*/ 3547302 w 12192000"/>
              <a:gd name="connsiteY90" fmla="*/ 5553564 h 6858000"/>
              <a:gd name="connsiteX91" fmla="*/ 3547302 w 12192000"/>
              <a:gd name="connsiteY91" fmla="*/ 5458128 h 6858000"/>
              <a:gd name="connsiteX92" fmla="*/ 6093420 w 12192000"/>
              <a:gd name="connsiteY92" fmla="*/ 4727352 h 6858000"/>
              <a:gd name="connsiteX93" fmla="*/ 5358778 w 12192000"/>
              <a:gd name="connsiteY93" fmla="*/ 5462014 h 6858000"/>
              <a:gd name="connsiteX94" fmla="*/ 5358778 w 12192000"/>
              <a:gd name="connsiteY94" fmla="*/ 5549677 h 6858000"/>
              <a:gd name="connsiteX95" fmla="*/ 6093420 w 12192000"/>
              <a:gd name="connsiteY95" fmla="*/ 6284339 h 6858000"/>
              <a:gd name="connsiteX96" fmla="*/ 6824599 w 12192000"/>
              <a:gd name="connsiteY96" fmla="*/ 5553159 h 6858000"/>
              <a:gd name="connsiteX97" fmla="*/ 6824599 w 12192000"/>
              <a:gd name="connsiteY97" fmla="*/ 5458532 h 6858000"/>
              <a:gd name="connsiteX98" fmla="*/ 11008785 w 12192000"/>
              <a:gd name="connsiteY98" fmla="*/ 4727351 h 6858000"/>
              <a:gd name="connsiteX99" fmla="*/ 10274725 w 12192000"/>
              <a:gd name="connsiteY99" fmla="*/ 5461411 h 6858000"/>
              <a:gd name="connsiteX100" fmla="*/ 10274725 w 12192000"/>
              <a:gd name="connsiteY100" fmla="*/ 5550279 h 6858000"/>
              <a:gd name="connsiteX101" fmla="*/ 11008781 w 12192000"/>
              <a:gd name="connsiteY101" fmla="*/ 6284336 h 6858000"/>
              <a:gd name="connsiteX102" fmla="*/ 11740554 w 12192000"/>
              <a:gd name="connsiteY102" fmla="*/ 5552562 h 6858000"/>
              <a:gd name="connsiteX103" fmla="*/ 11740554 w 12192000"/>
              <a:gd name="connsiteY103" fmla="*/ 5459121 h 6858000"/>
              <a:gd name="connsiteX104" fmla="*/ 7731877 w 12192000"/>
              <a:gd name="connsiteY104" fmla="*/ 4727351 h 6858000"/>
              <a:gd name="connsiteX105" fmla="*/ 6997422 w 12192000"/>
              <a:gd name="connsiteY105" fmla="*/ 5461805 h 6858000"/>
              <a:gd name="connsiteX106" fmla="*/ 6997422 w 12192000"/>
              <a:gd name="connsiteY106" fmla="*/ 5549884 h 6858000"/>
              <a:gd name="connsiteX107" fmla="*/ 7731873 w 12192000"/>
              <a:gd name="connsiteY107" fmla="*/ 6284337 h 6858000"/>
              <a:gd name="connsiteX108" fmla="*/ 8463251 w 12192000"/>
              <a:gd name="connsiteY108" fmla="*/ 5552959 h 6858000"/>
              <a:gd name="connsiteX109" fmla="*/ 8463251 w 12192000"/>
              <a:gd name="connsiteY109" fmla="*/ 5458725 h 6858000"/>
              <a:gd name="connsiteX110" fmla="*/ 11740554 w 12192000"/>
              <a:gd name="connsiteY110" fmla="*/ 4601625 h 6858000"/>
              <a:gd name="connsiteX111" fmla="*/ 11913377 w 12192000"/>
              <a:gd name="connsiteY111" fmla="*/ 4601625 h 6858000"/>
              <a:gd name="connsiteX112" fmla="*/ 11913377 w 12192000"/>
              <a:gd name="connsiteY112" fmla="*/ 4774448 h 6858000"/>
              <a:gd name="connsiteX113" fmla="*/ 11740554 w 12192000"/>
              <a:gd name="connsiteY113" fmla="*/ 4774448 h 6858000"/>
              <a:gd name="connsiteX114" fmla="*/ 10101903 w 12192000"/>
              <a:gd name="connsiteY114" fmla="*/ 4601625 h 6858000"/>
              <a:gd name="connsiteX115" fmla="*/ 10274725 w 12192000"/>
              <a:gd name="connsiteY115" fmla="*/ 4601625 h 6858000"/>
              <a:gd name="connsiteX116" fmla="*/ 10274725 w 12192000"/>
              <a:gd name="connsiteY116" fmla="*/ 4774448 h 6858000"/>
              <a:gd name="connsiteX117" fmla="*/ 10101903 w 12192000"/>
              <a:gd name="connsiteY117" fmla="*/ 4774448 h 6858000"/>
              <a:gd name="connsiteX118" fmla="*/ 8463251 w 12192000"/>
              <a:gd name="connsiteY118" fmla="*/ 4601625 h 6858000"/>
              <a:gd name="connsiteX119" fmla="*/ 8636074 w 12192000"/>
              <a:gd name="connsiteY119" fmla="*/ 4601625 h 6858000"/>
              <a:gd name="connsiteX120" fmla="*/ 8636074 w 12192000"/>
              <a:gd name="connsiteY120" fmla="*/ 4774448 h 6858000"/>
              <a:gd name="connsiteX121" fmla="*/ 8463251 w 12192000"/>
              <a:gd name="connsiteY121" fmla="*/ 4774448 h 6858000"/>
              <a:gd name="connsiteX122" fmla="*/ 6824599 w 12192000"/>
              <a:gd name="connsiteY122" fmla="*/ 4601625 h 6858000"/>
              <a:gd name="connsiteX123" fmla="*/ 6997422 w 12192000"/>
              <a:gd name="connsiteY123" fmla="*/ 4601625 h 6858000"/>
              <a:gd name="connsiteX124" fmla="*/ 6997422 w 12192000"/>
              <a:gd name="connsiteY124" fmla="*/ 4774448 h 6858000"/>
              <a:gd name="connsiteX125" fmla="*/ 6824599 w 12192000"/>
              <a:gd name="connsiteY125" fmla="*/ 4774448 h 6858000"/>
              <a:gd name="connsiteX126" fmla="*/ 5185955 w 12192000"/>
              <a:gd name="connsiteY126" fmla="*/ 4601625 h 6858000"/>
              <a:gd name="connsiteX127" fmla="*/ 5358777 w 12192000"/>
              <a:gd name="connsiteY127" fmla="*/ 4601625 h 6858000"/>
              <a:gd name="connsiteX128" fmla="*/ 5358777 w 12192000"/>
              <a:gd name="connsiteY128" fmla="*/ 4774448 h 6858000"/>
              <a:gd name="connsiteX129" fmla="*/ 5185955 w 12192000"/>
              <a:gd name="connsiteY129" fmla="*/ 4774448 h 6858000"/>
              <a:gd name="connsiteX130" fmla="*/ 3547301 w 12192000"/>
              <a:gd name="connsiteY130" fmla="*/ 4601625 h 6858000"/>
              <a:gd name="connsiteX131" fmla="*/ 3720124 w 12192000"/>
              <a:gd name="connsiteY131" fmla="*/ 4601625 h 6858000"/>
              <a:gd name="connsiteX132" fmla="*/ 3720124 w 12192000"/>
              <a:gd name="connsiteY132" fmla="*/ 4774448 h 6858000"/>
              <a:gd name="connsiteX133" fmla="*/ 3547301 w 12192000"/>
              <a:gd name="connsiteY133" fmla="*/ 4774448 h 6858000"/>
              <a:gd name="connsiteX134" fmla="*/ 1908659 w 12192000"/>
              <a:gd name="connsiteY134" fmla="*/ 4601625 h 6858000"/>
              <a:gd name="connsiteX135" fmla="*/ 2081483 w 12192000"/>
              <a:gd name="connsiteY135" fmla="*/ 4601625 h 6858000"/>
              <a:gd name="connsiteX136" fmla="*/ 2081483 w 12192000"/>
              <a:gd name="connsiteY136" fmla="*/ 4774448 h 6858000"/>
              <a:gd name="connsiteX137" fmla="*/ 1908659 w 12192000"/>
              <a:gd name="connsiteY137" fmla="*/ 4774448 h 6858000"/>
              <a:gd name="connsiteX138" fmla="*/ 270007 w 12192000"/>
              <a:gd name="connsiteY138" fmla="*/ 4601625 h 6858000"/>
              <a:gd name="connsiteX139" fmla="*/ 442830 w 12192000"/>
              <a:gd name="connsiteY139" fmla="*/ 4601625 h 6858000"/>
              <a:gd name="connsiteX140" fmla="*/ 442830 w 12192000"/>
              <a:gd name="connsiteY140" fmla="*/ 4774448 h 6858000"/>
              <a:gd name="connsiteX141" fmla="*/ 270007 w 12192000"/>
              <a:gd name="connsiteY141" fmla="*/ 4774448 h 6858000"/>
              <a:gd name="connsiteX142" fmla="*/ 10145462 w 12192000"/>
              <a:gd name="connsiteY142" fmla="*/ 3952222 h 6858000"/>
              <a:gd name="connsiteX143" fmla="*/ 9411064 w 12192000"/>
              <a:gd name="connsiteY143" fmla="*/ 4686619 h 6858000"/>
              <a:gd name="connsiteX144" fmla="*/ 10143012 w 12192000"/>
              <a:gd name="connsiteY144" fmla="*/ 5418567 h 6858000"/>
              <a:gd name="connsiteX145" fmla="*/ 10236099 w 12192000"/>
              <a:gd name="connsiteY145" fmla="*/ 5418567 h 6858000"/>
              <a:gd name="connsiteX146" fmla="*/ 10968050 w 12192000"/>
              <a:gd name="connsiteY146" fmla="*/ 4686615 h 6858000"/>
              <a:gd name="connsiteX147" fmla="*/ 10233657 w 12192000"/>
              <a:gd name="connsiteY147" fmla="*/ 3952222 h 6858000"/>
              <a:gd name="connsiteX148" fmla="*/ 8507004 w 12192000"/>
              <a:gd name="connsiteY148" fmla="*/ 3952222 h 6858000"/>
              <a:gd name="connsiteX149" fmla="*/ 7772612 w 12192000"/>
              <a:gd name="connsiteY149" fmla="*/ 4686615 h 6858000"/>
              <a:gd name="connsiteX150" fmla="*/ 8504563 w 12192000"/>
              <a:gd name="connsiteY150" fmla="*/ 5418567 h 6858000"/>
              <a:gd name="connsiteX151" fmla="*/ 8597643 w 12192000"/>
              <a:gd name="connsiteY151" fmla="*/ 5418567 h 6858000"/>
              <a:gd name="connsiteX152" fmla="*/ 9329593 w 12192000"/>
              <a:gd name="connsiteY152" fmla="*/ 4686617 h 6858000"/>
              <a:gd name="connsiteX153" fmla="*/ 8595197 w 12192000"/>
              <a:gd name="connsiteY153" fmla="*/ 3952222 h 6858000"/>
              <a:gd name="connsiteX154" fmla="*/ 6868551 w 12192000"/>
              <a:gd name="connsiteY154" fmla="*/ 3952222 h 6858000"/>
              <a:gd name="connsiteX155" fmla="*/ 6134155 w 12192000"/>
              <a:gd name="connsiteY155" fmla="*/ 4686617 h 6858000"/>
              <a:gd name="connsiteX156" fmla="*/ 6866103 w 12192000"/>
              <a:gd name="connsiteY156" fmla="*/ 5418567 h 6858000"/>
              <a:gd name="connsiteX157" fmla="*/ 6959192 w 12192000"/>
              <a:gd name="connsiteY157" fmla="*/ 5418567 h 6858000"/>
              <a:gd name="connsiteX158" fmla="*/ 7691142 w 12192000"/>
              <a:gd name="connsiteY158" fmla="*/ 4686617 h 6858000"/>
              <a:gd name="connsiteX159" fmla="*/ 6956748 w 12192000"/>
              <a:gd name="connsiteY159" fmla="*/ 3952222 h 6858000"/>
              <a:gd name="connsiteX160" fmla="*/ 5230122 w 12192000"/>
              <a:gd name="connsiteY160" fmla="*/ 3952222 h 6858000"/>
              <a:gd name="connsiteX161" fmla="*/ 4495738 w 12192000"/>
              <a:gd name="connsiteY161" fmla="*/ 4686619 h 6858000"/>
              <a:gd name="connsiteX162" fmla="*/ 5227671 w 12192000"/>
              <a:gd name="connsiteY162" fmla="*/ 5418567 h 6858000"/>
              <a:gd name="connsiteX163" fmla="*/ 5320755 w 12192000"/>
              <a:gd name="connsiteY163" fmla="*/ 5418567 h 6858000"/>
              <a:gd name="connsiteX164" fmla="*/ 6052685 w 12192000"/>
              <a:gd name="connsiteY164" fmla="*/ 4686617 h 6858000"/>
              <a:gd name="connsiteX165" fmla="*/ 5318307 w 12192000"/>
              <a:gd name="connsiteY165" fmla="*/ 3952222 h 6858000"/>
              <a:gd name="connsiteX166" fmla="*/ 3591662 w 12192000"/>
              <a:gd name="connsiteY166" fmla="*/ 3952222 h 6858000"/>
              <a:gd name="connsiteX167" fmla="*/ 2857282 w 12192000"/>
              <a:gd name="connsiteY167" fmla="*/ 4686619 h 6858000"/>
              <a:gd name="connsiteX168" fmla="*/ 3589211 w 12192000"/>
              <a:gd name="connsiteY168" fmla="*/ 5418567 h 6858000"/>
              <a:gd name="connsiteX169" fmla="*/ 3682300 w 12192000"/>
              <a:gd name="connsiteY169" fmla="*/ 5418567 h 6858000"/>
              <a:gd name="connsiteX170" fmla="*/ 4414258 w 12192000"/>
              <a:gd name="connsiteY170" fmla="*/ 4686619 h 6858000"/>
              <a:gd name="connsiteX171" fmla="*/ 3679850 w 12192000"/>
              <a:gd name="connsiteY171" fmla="*/ 3952222 h 6858000"/>
              <a:gd name="connsiteX172" fmla="*/ 1953238 w 12192000"/>
              <a:gd name="connsiteY172" fmla="*/ 3952222 h 6858000"/>
              <a:gd name="connsiteX173" fmla="*/ 1218835 w 12192000"/>
              <a:gd name="connsiteY173" fmla="*/ 4686620 h 6858000"/>
              <a:gd name="connsiteX174" fmla="*/ 1950786 w 12192000"/>
              <a:gd name="connsiteY174" fmla="*/ 5418567 h 6858000"/>
              <a:gd name="connsiteX175" fmla="*/ 2043879 w 12192000"/>
              <a:gd name="connsiteY175" fmla="*/ 5418567 h 6858000"/>
              <a:gd name="connsiteX176" fmla="*/ 2775812 w 12192000"/>
              <a:gd name="connsiteY176" fmla="*/ 4686619 h 6858000"/>
              <a:gd name="connsiteX177" fmla="*/ 2041429 w 12192000"/>
              <a:gd name="connsiteY177" fmla="*/ 3952222 h 6858000"/>
              <a:gd name="connsiteX178" fmla="*/ 10921228 w 12192000"/>
              <a:gd name="connsiteY178" fmla="*/ 3779399 h 6858000"/>
              <a:gd name="connsiteX179" fmla="*/ 11094051 w 12192000"/>
              <a:gd name="connsiteY179" fmla="*/ 3779399 h 6858000"/>
              <a:gd name="connsiteX180" fmla="*/ 11094051 w 12192000"/>
              <a:gd name="connsiteY180" fmla="*/ 3952222 h 6858000"/>
              <a:gd name="connsiteX181" fmla="*/ 10921228 w 12192000"/>
              <a:gd name="connsiteY181" fmla="*/ 3952222 h 6858000"/>
              <a:gd name="connsiteX182" fmla="*/ 9282577 w 12192000"/>
              <a:gd name="connsiteY182" fmla="*/ 3779399 h 6858000"/>
              <a:gd name="connsiteX183" fmla="*/ 9455400 w 12192000"/>
              <a:gd name="connsiteY183" fmla="*/ 3779399 h 6858000"/>
              <a:gd name="connsiteX184" fmla="*/ 9455400 w 12192000"/>
              <a:gd name="connsiteY184" fmla="*/ 3952222 h 6858000"/>
              <a:gd name="connsiteX185" fmla="*/ 9282577 w 12192000"/>
              <a:gd name="connsiteY185" fmla="*/ 3952222 h 6858000"/>
              <a:gd name="connsiteX186" fmla="*/ 7643925 w 12192000"/>
              <a:gd name="connsiteY186" fmla="*/ 3779399 h 6858000"/>
              <a:gd name="connsiteX187" fmla="*/ 7816748 w 12192000"/>
              <a:gd name="connsiteY187" fmla="*/ 3779399 h 6858000"/>
              <a:gd name="connsiteX188" fmla="*/ 7816748 w 12192000"/>
              <a:gd name="connsiteY188" fmla="*/ 3952222 h 6858000"/>
              <a:gd name="connsiteX189" fmla="*/ 7643925 w 12192000"/>
              <a:gd name="connsiteY189" fmla="*/ 3952222 h 6858000"/>
              <a:gd name="connsiteX190" fmla="*/ 6005273 w 12192000"/>
              <a:gd name="connsiteY190" fmla="*/ 3779399 h 6858000"/>
              <a:gd name="connsiteX191" fmla="*/ 6178096 w 12192000"/>
              <a:gd name="connsiteY191" fmla="*/ 3779399 h 6858000"/>
              <a:gd name="connsiteX192" fmla="*/ 6178096 w 12192000"/>
              <a:gd name="connsiteY192" fmla="*/ 3952222 h 6858000"/>
              <a:gd name="connsiteX193" fmla="*/ 6005273 w 12192000"/>
              <a:gd name="connsiteY193" fmla="*/ 3952222 h 6858000"/>
              <a:gd name="connsiteX194" fmla="*/ 4366635 w 12192000"/>
              <a:gd name="connsiteY194" fmla="*/ 3779399 h 6858000"/>
              <a:gd name="connsiteX195" fmla="*/ 4539462 w 12192000"/>
              <a:gd name="connsiteY195" fmla="*/ 3779399 h 6858000"/>
              <a:gd name="connsiteX196" fmla="*/ 4539462 w 12192000"/>
              <a:gd name="connsiteY196" fmla="*/ 3952222 h 6858000"/>
              <a:gd name="connsiteX197" fmla="*/ 4366635 w 12192000"/>
              <a:gd name="connsiteY197" fmla="*/ 3952222 h 6858000"/>
              <a:gd name="connsiteX198" fmla="*/ 2727994 w 12192000"/>
              <a:gd name="connsiteY198" fmla="*/ 3779399 h 6858000"/>
              <a:gd name="connsiteX199" fmla="*/ 2900815 w 12192000"/>
              <a:gd name="connsiteY199" fmla="*/ 3779399 h 6858000"/>
              <a:gd name="connsiteX200" fmla="*/ 2900815 w 12192000"/>
              <a:gd name="connsiteY200" fmla="*/ 3952222 h 6858000"/>
              <a:gd name="connsiteX201" fmla="*/ 2727994 w 12192000"/>
              <a:gd name="connsiteY201" fmla="*/ 3952222 h 6858000"/>
              <a:gd name="connsiteX202" fmla="*/ 1089344 w 12192000"/>
              <a:gd name="connsiteY202" fmla="*/ 3779399 h 6858000"/>
              <a:gd name="connsiteX203" fmla="*/ 1262166 w 12192000"/>
              <a:gd name="connsiteY203" fmla="*/ 3779399 h 6858000"/>
              <a:gd name="connsiteX204" fmla="*/ 1262166 w 12192000"/>
              <a:gd name="connsiteY204" fmla="*/ 3952222 h 6858000"/>
              <a:gd name="connsiteX205" fmla="*/ 1089344 w 12192000"/>
              <a:gd name="connsiteY205" fmla="*/ 3952222 h 6858000"/>
              <a:gd name="connsiteX206" fmla="*/ 1178101 w 12192000"/>
              <a:gd name="connsiteY206" fmla="*/ 3088920 h 6858000"/>
              <a:gd name="connsiteX207" fmla="*/ 442844 w 12192000"/>
              <a:gd name="connsiteY207" fmla="*/ 3824161 h 6858000"/>
              <a:gd name="connsiteX208" fmla="*/ 442844 w 12192000"/>
              <a:gd name="connsiteY208" fmla="*/ 3910626 h 6858000"/>
              <a:gd name="connsiteX209" fmla="*/ 1178101 w 12192000"/>
              <a:gd name="connsiteY209" fmla="*/ 4645885 h 6858000"/>
              <a:gd name="connsiteX210" fmla="*/ 1908673 w 12192000"/>
              <a:gd name="connsiteY210" fmla="*/ 3915317 h 6858000"/>
              <a:gd name="connsiteX211" fmla="*/ 1908673 w 12192000"/>
              <a:gd name="connsiteY211" fmla="*/ 3819468 h 6858000"/>
              <a:gd name="connsiteX212" fmla="*/ 2816547 w 12192000"/>
              <a:gd name="connsiteY212" fmla="*/ 3088919 h 6858000"/>
              <a:gd name="connsiteX213" fmla="*/ 2081500 w 12192000"/>
              <a:gd name="connsiteY213" fmla="*/ 3823966 h 6858000"/>
              <a:gd name="connsiteX214" fmla="*/ 2081500 w 12192000"/>
              <a:gd name="connsiteY214" fmla="*/ 3910819 h 6858000"/>
              <a:gd name="connsiteX215" fmla="*/ 2816547 w 12192000"/>
              <a:gd name="connsiteY215" fmla="*/ 4645883 h 6858000"/>
              <a:gd name="connsiteX216" fmla="*/ 3547307 w 12192000"/>
              <a:gd name="connsiteY216" fmla="*/ 3915106 h 6858000"/>
              <a:gd name="connsiteX217" fmla="*/ 3547307 w 12192000"/>
              <a:gd name="connsiteY217" fmla="*/ 3819677 h 6858000"/>
              <a:gd name="connsiteX218" fmla="*/ 7731873 w 12192000"/>
              <a:gd name="connsiteY218" fmla="*/ 3088917 h 6858000"/>
              <a:gd name="connsiteX219" fmla="*/ 6997422 w 12192000"/>
              <a:gd name="connsiteY219" fmla="*/ 3823351 h 6858000"/>
              <a:gd name="connsiteX220" fmla="*/ 6997422 w 12192000"/>
              <a:gd name="connsiteY220" fmla="*/ 3911424 h 6858000"/>
              <a:gd name="connsiteX221" fmla="*/ 7731879 w 12192000"/>
              <a:gd name="connsiteY221" fmla="*/ 4645880 h 6858000"/>
              <a:gd name="connsiteX222" fmla="*/ 8463251 w 12192000"/>
              <a:gd name="connsiteY222" fmla="*/ 3914507 h 6858000"/>
              <a:gd name="connsiteX223" fmla="*/ 8463251 w 12192000"/>
              <a:gd name="connsiteY223" fmla="*/ 3820276 h 6858000"/>
              <a:gd name="connsiteX224" fmla="*/ 4454997 w 12192000"/>
              <a:gd name="connsiteY224" fmla="*/ 3088917 h 6858000"/>
              <a:gd name="connsiteX225" fmla="*/ 3720130 w 12192000"/>
              <a:gd name="connsiteY225" fmla="*/ 3823754 h 6858000"/>
              <a:gd name="connsiteX226" fmla="*/ 3720130 w 12192000"/>
              <a:gd name="connsiteY226" fmla="*/ 3911030 h 6858000"/>
              <a:gd name="connsiteX227" fmla="*/ 4454997 w 12192000"/>
              <a:gd name="connsiteY227" fmla="*/ 4645883 h 6858000"/>
              <a:gd name="connsiteX228" fmla="*/ 5185960 w 12192000"/>
              <a:gd name="connsiteY228" fmla="*/ 3914910 h 6858000"/>
              <a:gd name="connsiteX229" fmla="*/ 5185960 w 12192000"/>
              <a:gd name="connsiteY229" fmla="*/ 3819872 h 6858000"/>
              <a:gd name="connsiteX230" fmla="*/ 11008787 w 12192000"/>
              <a:gd name="connsiteY230" fmla="*/ 3088916 h 6858000"/>
              <a:gd name="connsiteX231" fmla="*/ 10274725 w 12192000"/>
              <a:gd name="connsiteY231" fmla="*/ 3822957 h 6858000"/>
              <a:gd name="connsiteX232" fmla="*/ 10274725 w 12192000"/>
              <a:gd name="connsiteY232" fmla="*/ 3911819 h 6858000"/>
              <a:gd name="connsiteX233" fmla="*/ 11008787 w 12192000"/>
              <a:gd name="connsiteY233" fmla="*/ 4645880 h 6858000"/>
              <a:gd name="connsiteX234" fmla="*/ 11740554 w 12192000"/>
              <a:gd name="connsiteY234" fmla="*/ 3914113 h 6858000"/>
              <a:gd name="connsiteX235" fmla="*/ 11740554 w 12192000"/>
              <a:gd name="connsiteY235" fmla="*/ 3820664 h 6858000"/>
              <a:gd name="connsiteX236" fmla="*/ 9370330 w 12192000"/>
              <a:gd name="connsiteY236" fmla="*/ 3088916 h 6858000"/>
              <a:gd name="connsiteX237" fmla="*/ 8636074 w 12192000"/>
              <a:gd name="connsiteY237" fmla="*/ 3823153 h 6858000"/>
              <a:gd name="connsiteX238" fmla="*/ 8636074 w 12192000"/>
              <a:gd name="connsiteY238" fmla="*/ 3911629 h 6858000"/>
              <a:gd name="connsiteX239" fmla="*/ 9370328 w 12192000"/>
              <a:gd name="connsiteY239" fmla="*/ 4645882 h 6858000"/>
              <a:gd name="connsiteX240" fmla="*/ 10101903 w 12192000"/>
              <a:gd name="connsiteY240" fmla="*/ 3914308 h 6858000"/>
              <a:gd name="connsiteX241" fmla="*/ 10101903 w 12192000"/>
              <a:gd name="connsiteY241" fmla="*/ 3820468 h 6858000"/>
              <a:gd name="connsiteX242" fmla="*/ 6093424 w 12192000"/>
              <a:gd name="connsiteY242" fmla="*/ 3088914 h 6858000"/>
              <a:gd name="connsiteX243" fmla="*/ 5358784 w 12192000"/>
              <a:gd name="connsiteY243" fmla="*/ 3823556 h 6858000"/>
              <a:gd name="connsiteX244" fmla="*/ 5358784 w 12192000"/>
              <a:gd name="connsiteY244" fmla="*/ 3911226 h 6858000"/>
              <a:gd name="connsiteX245" fmla="*/ 6093418 w 12192000"/>
              <a:gd name="connsiteY245" fmla="*/ 4645882 h 6858000"/>
              <a:gd name="connsiteX246" fmla="*/ 6824599 w 12192000"/>
              <a:gd name="connsiteY246" fmla="*/ 3914702 h 6858000"/>
              <a:gd name="connsiteX247" fmla="*/ 6824599 w 12192000"/>
              <a:gd name="connsiteY247" fmla="*/ 3820073 h 6858000"/>
              <a:gd name="connsiteX248" fmla="*/ 270004 w 12192000"/>
              <a:gd name="connsiteY248" fmla="*/ 2958175 h 6858000"/>
              <a:gd name="connsiteX249" fmla="*/ 442827 w 12192000"/>
              <a:gd name="connsiteY249" fmla="*/ 2958175 h 6858000"/>
              <a:gd name="connsiteX250" fmla="*/ 442827 w 12192000"/>
              <a:gd name="connsiteY250" fmla="*/ 3130998 h 6858000"/>
              <a:gd name="connsiteX251" fmla="*/ 270004 w 12192000"/>
              <a:gd name="connsiteY251" fmla="*/ 3130998 h 6858000"/>
              <a:gd name="connsiteX252" fmla="*/ 11740554 w 12192000"/>
              <a:gd name="connsiteY252" fmla="*/ 2958174 h 6858000"/>
              <a:gd name="connsiteX253" fmla="*/ 11913377 w 12192000"/>
              <a:gd name="connsiteY253" fmla="*/ 2958174 h 6858000"/>
              <a:gd name="connsiteX254" fmla="*/ 11913377 w 12192000"/>
              <a:gd name="connsiteY254" fmla="*/ 3130997 h 6858000"/>
              <a:gd name="connsiteX255" fmla="*/ 11740554 w 12192000"/>
              <a:gd name="connsiteY255" fmla="*/ 3130997 h 6858000"/>
              <a:gd name="connsiteX256" fmla="*/ 10101903 w 12192000"/>
              <a:gd name="connsiteY256" fmla="*/ 2958174 h 6858000"/>
              <a:gd name="connsiteX257" fmla="*/ 10274725 w 12192000"/>
              <a:gd name="connsiteY257" fmla="*/ 2958174 h 6858000"/>
              <a:gd name="connsiteX258" fmla="*/ 10274725 w 12192000"/>
              <a:gd name="connsiteY258" fmla="*/ 3130997 h 6858000"/>
              <a:gd name="connsiteX259" fmla="*/ 10101903 w 12192000"/>
              <a:gd name="connsiteY259" fmla="*/ 3130997 h 6858000"/>
              <a:gd name="connsiteX260" fmla="*/ 8463251 w 12192000"/>
              <a:gd name="connsiteY260" fmla="*/ 2958174 h 6858000"/>
              <a:gd name="connsiteX261" fmla="*/ 8636074 w 12192000"/>
              <a:gd name="connsiteY261" fmla="*/ 2958174 h 6858000"/>
              <a:gd name="connsiteX262" fmla="*/ 8636074 w 12192000"/>
              <a:gd name="connsiteY262" fmla="*/ 3130997 h 6858000"/>
              <a:gd name="connsiteX263" fmla="*/ 8463251 w 12192000"/>
              <a:gd name="connsiteY263" fmla="*/ 3130997 h 6858000"/>
              <a:gd name="connsiteX264" fmla="*/ 6824599 w 12192000"/>
              <a:gd name="connsiteY264" fmla="*/ 2958174 h 6858000"/>
              <a:gd name="connsiteX265" fmla="*/ 6997422 w 12192000"/>
              <a:gd name="connsiteY265" fmla="*/ 2958174 h 6858000"/>
              <a:gd name="connsiteX266" fmla="*/ 6997422 w 12192000"/>
              <a:gd name="connsiteY266" fmla="*/ 3130997 h 6858000"/>
              <a:gd name="connsiteX267" fmla="*/ 6824599 w 12192000"/>
              <a:gd name="connsiteY267" fmla="*/ 3130997 h 6858000"/>
              <a:gd name="connsiteX268" fmla="*/ 5185955 w 12192000"/>
              <a:gd name="connsiteY268" fmla="*/ 2958174 h 6858000"/>
              <a:gd name="connsiteX269" fmla="*/ 5358775 w 12192000"/>
              <a:gd name="connsiteY269" fmla="*/ 2958174 h 6858000"/>
              <a:gd name="connsiteX270" fmla="*/ 5358775 w 12192000"/>
              <a:gd name="connsiteY270" fmla="*/ 3130997 h 6858000"/>
              <a:gd name="connsiteX271" fmla="*/ 5185955 w 12192000"/>
              <a:gd name="connsiteY271" fmla="*/ 3130997 h 6858000"/>
              <a:gd name="connsiteX272" fmla="*/ 3547299 w 12192000"/>
              <a:gd name="connsiteY272" fmla="*/ 2958174 h 6858000"/>
              <a:gd name="connsiteX273" fmla="*/ 3720122 w 12192000"/>
              <a:gd name="connsiteY273" fmla="*/ 2958174 h 6858000"/>
              <a:gd name="connsiteX274" fmla="*/ 3720122 w 12192000"/>
              <a:gd name="connsiteY274" fmla="*/ 3130997 h 6858000"/>
              <a:gd name="connsiteX275" fmla="*/ 3547299 w 12192000"/>
              <a:gd name="connsiteY275" fmla="*/ 3130997 h 6858000"/>
              <a:gd name="connsiteX276" fmla="*/ 1908655 w 12192000"/>
              <a:gd name="connsiteY276" fmla="*/ 2958174 h 6858000"/>
              <a:gd name="connsiteX277" fmla="*/ 2081480 w 12192000"/>
              <a:gd name="connsiteY277" fmla="*/ 2958174 h 6858000"/>
              <a:gd name="connsiteX278" fmla="*/ 2081480 w 12192000"/>
              <a:gd name="connsiteY278" fmla="*/ 3130997 h 6858000"/>
              <a:gd name="connsiteX279" fmla="*/ 1908655 w 12192000"/>
              <a:gd name="connsiteY279" fmla="*/ 3130997 h 6858000"/>
              <a:gd name="connsiteX280" fmla="*/ 1956771 w 12192000"/>
              <a:gd name="connsiteY280" fmla="*/ 2310252 h 6858000"/>
              <a:gd name="connsiteX281" fmla="*/ 1218835 w 12192000"/>
              <a:gd name="connsiteY281" fmla="*/ 3048185 h 6858000"/>
              <a:gd name="connsiteX282" fmla="*/ 1950074 w 12192000"/>
              <a:gd name="connsiteY282" fmla="*/ 3779399 h 6858000"/>
              <a:gd name="connsiteX283" fmla="*/ 2044592 w 12192000"/>
              <a:gd name="connsiteY283" fmla="*/ 3779399 h 6858000"/>
              <a:gd name="connsiteX284" fmla="*/ 2775813 w 12192000"/>
              <a:gd name="connsiteY284" fmla="*/ 3048184 h 6858000"/>
              <a:gd name="connsiteX285" fmla="*/ 2037896 w 12192000"/>
              <a:gd name="connsiteY285" fmla="*/ 2310252 h 6858000"/>
              <a:gd name="connsiteX286" fmla="*/ 10148994 w 12192000"/>
              <a:gd name="connsiteY286" fmla="*/ 2310250 h 6858000"/>
              <a:gd name="connsiteX287" fmla="*/ 9411065 w 12192000"/>
              <a:gd name="connsiteY287" fmla="*/ 3048180 h 6858000"/>
              <a:gd name="connsiteX288" fmla="*/ 10142306 w 12192000"/>
              <a:gd name="connsiteY288" fmla="*/ 3779399 h 6858000"/>
              <a:gd name="connsiteX289" fmla="*/ 10236813 w 12192000"/>
              <a:gd name="connsiteY289" fmla="*/ 3779399 h 6858000"/>
              <a:gd name="connsiteX290" fmla="*/ 10968050 w 12192000"/>
              <a:gd name="connsiteY290" fmla="*/ 3048180 h 6858000"/>
              <a:gd name="connsiteX291" fmla="*/ 10230121 w 12192000"/>
              <a:gd name="connsiteY291" fmla="*/ 2310250 h 6858000"/>
              <a:gd name="connsiteX292" fmla="*/ 8510539 w 12192000"/>
              <a:gd name="connsiteY292" fmla="*/ 2310250 h 6858000"/>
              <a:gd name="connsiteX293" fmla="*/ 7772608 w 12192000"/>
              <a:gd name="connsiteY293" fmla="*/ 3048182 h 6858000"/>
              <a:gd name="connsiteX294" fmla="*/ 8503844 w 12192000"/>
              <a:gd name="connsiteY294" fmla="*/ 3779399 h 6858000"/>
              <a:gd name="connsiteX295" fmla="*/ 8598359 w 12192000"/>
              <a:gd name="connsiteY295" fmla="*/ 3779399 h 6858000"/>
              <a:gd name="connsiteX296" fmla="*/ 9329596 w 12192000"/>
              <a:gd name="connsiteY296" fmla="*/ 3048182 h 6858000"/>
              <a:gd name="connsiteX297" fmla="*/ 8591666 w 12192000"/>
              <a:gd name="connsiteY297" fmla="*/ 2310250 h 6858000"/>
              <a:gd name="connsiteX298" fmla="*/ 6872085 w 12192000"/>
              <a:gd name="connsiteY298" fmla="*/ 2310250 h 6858000"/>
              <a:gd name="connsiteX299" fmla="*/ 6134158 w 12192000"/>
              <a:gd name="connsiteY299" fmla="*/ 3048179 h 6858000"/>
              <a:gd name="connsiteX300" fmla="*/ 6865395 w 12192000"/>
              <a:gd name="connsiteY300" fmla="*/ 3779399 h 6858000"/>
              <a:gd name="connsiteX301" fmla="*/ 6959902 w 12192000"/>
              <a:gd name="connsiteY301" fmla="*/ 3779399 h 6858000"/>
              <a:gd name="connsiteX302" fmla="*/ 7691139 w 12192000"/>
              <a:gd name="connsiteY302" fmla="*/ 3048182 h 6858000"/>
              <a:gd name="connsiteX303" fmla="*/ 6953207 w 12192000"/>
              <a:gd name="connsiteY303" fmla="*/ 2310250 h 6858000"/>
              <a:gd name="connsiteX304" fmla="*/ 5233651 w 12192000"/>
              <a:gd name="connsiteY304" fmla="*/ 2310250 h 6858000"/>
              <a:gd name="connsiteX305" fmla="*/ 4495738 w 12192000"/>
              <a:gd name="connsiteY305" fmla="*/ 3048182 h 6858000"/>
              <a:gd name="connsiteX306" fmla="*/ 5226958 w 12192000"/>
              <a:gd name="connsiteY306" fmla="*/ 3779399 h 6858000"/>
              <a:gd name="connsiteX307" fmla="*/ 5321471 w 12192000"/>
              <a:gd name="connsiteY307" fmla="*/ 3779399 h 6858000"/>
              <a:gd name="connsiteX308" fmla="*/ 6052689 w 12192000"/>
              <a:gd name="connsiteY308" fmla="*/ 3048180 h 6858000"/>
              <a:gd name="connsiteX309" fmla="*/ 5314779 w 12192000"/>
              <a:gd name="connsiteY309" fmla="*/ 2310250 h 6858000"/>
              <a:gd name="connsiteX310" fmla="*/ 3595195 w 12192000"/>
              <a:gd name="connsiteY310" fmla="*/ 2310250 h 6858000"/>
              <a:gd name="connsiteX311" fmla="*/ 2857284 w 12192000"/>
              <a:gd name="connsiteY311" fmla="*/ 3048184 h 6858000"/>
              <a:gd name="connsiteX312" fmla="*/ 3588498 w 12192000"/>
              <a:gd name="connsiteY312" fmla="*/ 3779399 h 6858000"/>
              <a:gd name="connsiteX313" fmla="*/ 3683015 w 12192000"/>
              <a:gd name="connsiteY313" fmla="*/ 3779399 h 6858000"/>
              <a:gd name="connsiteX314" fmla="*/ 4414258 w 12192000"/>
              <a:gd name="connsiteY314" fmla="*/ 3048182 h 6858000"/>
              <a:gd name="connsiteX315" fmla="*/ 3676318 w 12192000"/>
              <a:gd name="connsiteY315" fmla="*/ 2310250 h 6858000"/>
              <a:gd name="connsiteX316" fmla="*/ 4366637 w 12192000"/>
              <a:gd name="connsiteY316" fmla="*/ 2137429 h 6858000"/>
              <a:gd name="connsiteX317" fmla="*/ 4539469 w 12192000"/>
              <a:gd name="connsiteY317" fmla="*/ 2137429 h 6858000"/>
              <a:gd name="connsiteX318" fmla="*/ 4539469 w 12192000"/>
              <a:gd name="connsiteY318" fmla="*/ 2310250 h 6858000"/>
              <a:gd name="connsiteX319" fmla="*/ 4366637 w 12192000"/>
              <a:gd name="connsiteY319" fmla="*/ 2310250 h 6858000"/>
              <a:gd name="connsiteX320" fmla="*/ 2728000 w 12192000"/>
              <a:gd name="connsiteY320" fmla="*/ 2137429 h 6858000"/>
              <a:gd name="connsiteX321" fmla="*/ 2900821 w 12192000"/>
              <a:gd name="connsiteY321" fmla="*/ 2137429 h 6858000"/>
              <a:gd name="connsiteX322" fmla="*/ 2900821 w 12192000"/>
              <a:gd name="connsiteY322" fmla="*/ 2310252 h 6858000"/>
              <a:gd name="connsiteX323" fmla="*/ 2728000 w 12192000"/>
              <a:gd name="connsiteY323" fmla="*/ 2310252 h 6858000"/>
              <a:gd name="connsiteX324" fmla="*/ 1089351 w 12192000"/>
              <a:gd name="connsiteY324" fmla="*/ 2137429 h 6858000"/>
              <a:gd name="connsiteX325" fmla="*/ 1262176 w 12192000"/>
              <a:gd name="connsiteY325" fmla="*/ 2137429 h 6858000"/>
              <a:gd name="connsiteX326" fmla="*/ 1262176 w 12192000"/>
              <a:gd name="connsiteY326" fmla="*/ 2310252 h 6858000"/>
              <a:gd name="connsiteX327" fmla="*/ 1089351 w 12192000"/>
              <a:gd name="connsiteY327" fmla="*/ 2310252 h 6858000"/>
              <a:gd name="connsiteX328" fmla="*/ 10921228 w 12192000"/>
              <a:gd name="connsiteY328" fmla="*/ 2137428 h 6858000"/>
              <a:gd name="connsiteX329" fmla="*/ 11094051 w 12192000"/>
              <a:gd name="connsiteY329" fmla="*/ 2137428 h 6858000"/>
              <a:gd name="connsiteX330" fmla="*/ 11094051 w 12192000"/>
              <a:gd name="connsiteY330" fmla="*/ 2310250 h 6858000"/>
              <a:gd name="connsiteX331" fmla="*/ 10921228 w 12192000"/>
              <a:gd name="connsiteY331" fmla="*/ 2310250 h 6858000"/>
              <a:gd name="connsiteX332" fmla="*/ 9282577 w 12192000"/>
              <a:gd name="connsiteY332" fmla="*/ 2137428 h 6858000"/>
              <a:gd name="connsiteX333" fmla="*/ 9455400 w 12192000"/>
              <a:gd name="connsiteY333" fmla="*/ 2137428 h 6858000"/>
              <a:gd name="connsiteX334" fmla="*/ 9455400 w 12192000"/>
              <a:gd name="connsiteY334" fmla="*/ 2310250 h 6858000"/>
              <a:gd name="connsiteX335" fmla="*/ 9282577 w 12192000"/>
              <a:gd name="connsiteY335" fmla="*/ 2310250 h 6858000"/>
              <a:gd name="connsiteX336" fmla="*/ 7643925 w 12192000"/>
              <a:gd name="connsiteY336" fmla="*/ 2137428 h 6858000"/>
              <a:gd name="connsiteX337" fmla="*/ 7816748 w 12192000"/>
              <a:gd name="connsiteY337" fmla="*/ 2137428 h 6858000"/>
              <a:gd name="connsiteX338" fmla="*/ 7816748 w 12192000"/>
              <a:gd name="connsiteY338" fmla="*/ 2310250 h 6858000"/>
              <a:gd name="connsiteX339" fmla="*/ 7643925 w 12192000"/>
              <a:gd name="connsiteY339" fmla="*/ 2310250 h 6858000"/>
              <a:gd name="connsiteX340" fmla="*/ 6005273 w 12192000"/>
              <a:gd name="connsiteY340" fmla="*/ 2137428 h 6858000"/>
              <a:gd name="connsiteX341" fmla="*/ 6178096 w 12192000"/>
              <a:gd name="connsiteY341" fmla="*/ 2137428 h 6858000"/>
              <a:gd name="connsiteX342" fmla="*/ 6178096 w 12192000"/>
              <a:gd name="connsiteY342" fmla="*/ 2310250 h 6858000"/>
              <a:gd name="connsiteX343" fmla="*/ 6005273 w 12192000"/>
              <a:gd name="connsiteY343" fmla="*/ 2310250 h 6858000"/>
              <a:gd name="connsiteX344" fmla="*/ 1178101 w 12192000"/>
              <a:gd name="connsiteY344" fmla="*/ 1450462 h 6858000"/>
              <a:gd name="connsiteX345" fmla="*/ 442850 w 12192000"/>
              <a:gd name="connsiteY345" fmla="*/ 2185718 h 6858000"/>
              <a:gd name="connsiteX346" fmla="*/ 442850 w 12192000"/>
              <a:gd name="connsiteY346" fmla="*/ 2272197 h 6858000"/>
              <a:gd name="connsiteX347" fmla="*/ 1178101 w 12192000"/>
              <a:gd name="connsiteY347" fmla="*/ 3007450 h 6858000"/>
              <a:gd name="connsiteX348" fmla="*/ 1908680 w 12192000"/>
              <a:gd name="connsiteY348" fmla="*/ 2276876 h 6858000"/>
              <a:gd name="connsiteX349" fmla="*/ 1908680 w 12192000"/>
              <a:gd name="connsiteY349" fmla="*/ 2181038 h 6858000"/>
              <a:gd name="connsiteX350" fmla="*/ 2816549 w 12192000"/>
              <a:gd name="connsiteY350" fmla="*/ 1450461 h 6858000"/>
              <a:gd name="connsiteX351" fmla="*/ 2081506 w 12192000"/>
              <a:gd name="connsiteY351" fmla="*/ 2185522 h 6858000"/>
              <a:gd name="connsiteX352" fmla="*/ 2081506 w 12192000"/>
              <a:gd name="connsiteY352" fmla="*/ 2272391 h 6858000"/>
              <a:gd name="connsiteX353" fmla="*/ 2816547 w 12192000"/>
              <a:gd name="connsiteY353" fmla="*/ 3007448 h 6858000"/>
              <a:gd name="connsiteX354" fmla="*/ 3547310 w 12192000"/>
              <a:gd name="connsiteY354" fmla="*/ 2276668 h 6858000"/>
              <a:gd name="connsiteX355" fmla="*/ 3547310 w 12192000"/>
              <a:gd name="connsiteY355" fmla="*/ 2181243 h 6858000"/>
              <a:gd name="connsiteX356" fmla="*/ 6093420 w 12192000"/>
              <a:gd name="connsiteY356" fmla="*/ 1450459 h 6858000"/>
              <a:gd name="connsiteX357" fmla="*/ 5358785 w 12192000"/>
              <a:gd name="connsiteY357" fmla="*/ 2185116 h 6858000"/>
              <a:gd name="connsiteX358" fmla="*/ 5358785 w 12192000"/>
              <a:gd name="connsiteY358" fmla="*/ 2272787 h 6858000"/>
              <a:gd name="connsiteX359" fmla="*/ 6093424 w 12192000"/>
              <a:gd name="connsiteY359" fmla="*/ 3007445 h 6858000"/>
              <a:gd name="connsiteX360" fmla="*/ 6824599 w 12192000"/>
              <a:gd name="connsiteY360" fmla="*/ 2276267 h 6858000"/>
              <a:gd name="connsiteX361" fmla="*/ 6824599 w 12192000"/>
              <a:gd name="connsiteY361" fmla="*/ 2181643 h 6858000"/>
              <a:gd name="connsiteX362" fmla="*/ 11008784 w 12192000"/>
              <a:gd name="connsiteY362" fmla="*/ 1450457 h 6858000"/>
              <a:gd name="connsiteX363" fmla="*/ 10274725 w 12192000"/>
              <a:gd name="connsiteY363" fmla="*/ 2184520 h 6858000"/>
              <a:gd name="connsiteX364" fmla="*/ 10274725 w 12192000"/>
              <a:gd name="connsiteY364" fmla="*/ 2273387 h 6858000"/>
              <a:gd name="connsiteX365" fmla="*/ 11008784 w 12192000"/>
              <a:gd name="connsiteY365" fmla="*/ 3007447 h 6858000"/>
              <a:gd name="connsiteX366" fmla="*/ 11740554 w 12192000"/>
              <a:gd name="connsiteY366" fmla="*/ 2275675 h 6858000"/>
              <a:gd name="connsiteX367" fmla="*/ 11740554 w 12192000"/>
              <a:gd name="connsiteY367" fmla="*/ 2182231 h 6858000"/>
              <a:gd name="connsiteX368" fmla="*/ 9370330 w 12192000"/>
              <a:gd name="connsiteY368" fmla="*/ 1450457 h 6858000"/>
              <a:gd name="connsiteX369" fmla="*/ 8636074 w 12192000"/>
              <a:gd name="connsiteY369" fmla="*/ 2184717 h 6858000"/>
              <a:gd name="connsiteX370" fmla="*/ 8636074 w 12192000"/>
              <a:gd name="connsiteY370" fmla="*/ 2273188 h 6858000"/>
              <a:gd name="connsiteX371" fmla="*/ 9370332 w 12192000"/>
              <a:gd name="connsiteY371" fmla="*/ 3007445 h 6858000"/>
              <a:gd name="connsiteX372" fmla="*/ 10101903 w 12192000"/>
              <a:gd name="connsiteY372" fmla="*/ 2275874 h 6858000"/>
              <a:gd name="connsiteX373" fmla="*/ 10101903 w 12192000"/>
              <a:gd name="connsiteY373" fmla="*/ 2182031 h 6858000"/>
              <a:gd name="connsiteX374" fmla="*/ 7731877 w 12192000"/>
              <a:gd name="connsiteY374" fmla="*/ 1450457 h 6858000"/>
              <a:gd name="connsiteX375" fmla="*/ 6997422 w 12192000"/>
              <a:gd name="connsiteY375" fmla="*/ 2184913 h 6858000"/>
              <a:gd name="connsiteX376" fmla="*/ 6997422 w 12192000"/>
              <a:gd name="connsiteY376" fmla="*/ 2272997 h 6858000"/>
              <a:gd name="connsiteX377" fmla="*/ 7731873 w 12192000"/>
              <a:gd name="connsiteY377" fmla="*/ 3007448 h 6858000"/>
              <a:gd name="connsiteX378" fmla="*/ 8463251 w 12192000"/>
              <a:gd name="connsiteY378" fmla="*/ 2276069 h 6858000"/>
              <a:gd name="connsiteX379" fmla="*/ 8463251 w 12192000"/>
              <a:gd name="connsiteY379" fmla="*/ 2181835 h 6858000"/>
              <a:gd name="connsiteX380" fmla="*/ 4455004 w 12192000"/>
              <a:gd name="connsiteY380" fmla="*/ 1450457 h 6858000"/>
              <a:gd name="connsiteX381" fmla="*/ 3720132 w 12192000"/>
              <a:gd name="connsiteY381" fmla="*/ 2185317 h 6858000"/>
              <a:gd name="connsiteX382" fmla="*/ 3720132 w 12192000"/>
              <a:gd name="connsiteY382" fmla="*/ 2272595 h 6858000"/>
              <a:gd name="connsiteX383" fmla="*/ 4454997 w 12192000"/>
              <a:gd name="connsiteY383" fmla="*/ 3007447 h 6858000"/>
              <a:gd name="connsiteX384" fmla="*/ 5185965 w 12192000"/>
              <a:gd name="connsiteY384" fmla="*/ 2276470 h 6858000"/>
              <a:gd name="connsiteX385" fmla="*/ 5185965 w 12192000"/>
              <a:gd name="connsiteY385" fmla="*/ 2181431 h 6858000"/>
              <a:gd name="connsiteX386" fmla="*/ 11740554 w 12192000"/>
              <a:gd name="connsiteY386" fmla="*/ 1319511 h 6858000"/>
              <a:gd name="connsiteX387" fmla="*/ 11913377 w 12192000"/>
              <a:gd name="connsiteY387" fmla="*/ 1319511 h 6858000"/>
              <a:gd name="connsiteX388" fmla="*/ 11913377 w 12192000"/>
              <a:gd name="connsiteY388" fmla="*/ 1492334 h 6858000"/>
              <a:gd name="connsiteX389" fmla="*/ 11740554 w 12192000"/>
              <a:gd name="connsiteY389" fmla="*/ 1492334 h 6858000"/>
              <a:gd name="connsiteX390" fmla="*/ 10101903 w 12192000"/>
              <a:gd name="connsiteY390" fmla="*/ 1319511 h 6858000"/>
              <a:gd name="connsiteX391" fmla="*/ 10274725 w 12192000"/>
              <a:gd name="connsiteY391" fmla="*/ 1319511 h 6858000"/>
              <a:gd name="connsiteX392" fmla="*/ 10274725 w 12192000"/>
              <a:gd name="connsiteY392" fmla="*/ 1492334 h 6858000"/>
              <a:gd name="connsiteX393" fmla="*/ 10101903 w 12192000"/>
              <a:gd name="connsiteY393" fmla="*/ 1492334 h 6858000"/>
              <a:gd name="connsiteX394" fmla="*/ 8463251 w 12192000"/>
              <a:gd name="connsiteY394" fmla="*/ 1319511 h 6858000"/>
              <a:gd name="connsiteX395" fmla="*/ 8636074 w 12192000"/>
              <a:gd name="connsiteY395" fmla="*/ 1319511 h 6858000"/>
              <a:gd name="connsiteX396" fmla="*/ 8636074 w 12192000"/>
              <a:gd name="connsiteY396" fmla="*/ 1492334 h 6858000"/>
              <a:gd name="connsiteX397" fmla="*/ 8463251 w 12192000"/>
              <a:gd name="connsiteY397" fmla="*/ 1492334 h 6858000"/>
              <a:gd name="connsiteX398" fmla="*/ 6824599 w 12192000"/>
              <a:gd name="connsiteY398" fmla="*/ 1319511 h 6858000"/>
              <a:gd name="connsiteX399" fmla="*/ 6997422 w 12192000"/>
              <a:gd name="connsiteY399" fmla="*/ 1319511 h 6858000"/>
              <a:gd name="connsiteX400" fmla="*/ 6997422 w 12192000"/>
              <a:gd name="connsiteY400" fmla="*/ 1492334 h 6858000"/>
              <a:gd name="connsiteX401" fmla="*/ 6824599 w 12192000"/>
              <a:gd name="connsiteY401" fmla="*/ 1492334 h 6858000"/>
              <a:gd name="connsiteX402" fmla="*/ 5185950 w 12192000"/>
              <a:gd name="connsiteY402" fmla="*/ 1319511 h 6858000"/>
              <a:gd name="connsiteX403" fmla="*/ 5358775 w 12192000"/>
              <a:gd name="connsiteY403" fmla="*/ 1319511 h 6858000"/>
              <a:gd name="connsiteX404" fmla="*/ 5358775 w 12192000"/>
              <a:gd name="connsiteY404" fmla="*/ 1492334 h 6858000"/>
              <a:gd name="connsiteX405" fmla="*/ 5185950 w 12192000"/>
              <a:gd name="connsiteY405" fmla="*/ 1492334 h 6858000"/>
              <a:gd name="connsiteX406" fmla="*/ 3547299 w 12192000"/>
              <a:gd name="connsiteY406" fmla="*/ 1319511 h 6858000"/>
              <a:gd name="connsiteX407" fmla="*/ 3720121 w 12192000"/>
              <a:gd name="connsiteY407" fmla="*/ 1319511 h 6858000"/>
              <a:gd name="connsiteX408" fmla="*/ 3720121 w 12192000"/>
              <a:gd name="connsiteY408" fmla="*/ 1492334 h 6858000"/>
              <a:gd name="connsiteX409" fmla="*/ 3547299 w 12192000"/>
              <a:gd name="connsiteY409" fmla="*/ 1492334 h 6858000"/>
              <a:gd name="connsiteX410" fmla="*/ 1908651 w 12192000"/>
              <a:gd name="connsiteY410" fmla="*/ 1319511 h 6858000"/>
              <a:gd name="connsiteX411" fmla="*/ 2081474 w 12192000"/>
              <a:gd name="connsiteY411" fmla="*/ 1319511 h 6858000"/>
              <a:gd name="connsiteX412" fmla="*/ 2081474 w 12192000"/>
              <a:gd name="connsiteY412" fmla="*/ 1492334 h 6858000"/>
              <a:gd name="connsiteX413" fmla="*/ 1908651 w 12192000"/>
              <a:gd name="connsiteY413" fmla="*/ 1492334 h 6858000"/>
              <a:gd name="connsiteX414" fmla="*/ 269999 w 12192000"/>
              <a:gd name="connsiteY414" fmla="*/ 1319511 h 6858000"/>
              <a:gd name="connsiteX415" fmla="*/ 442822 w 12192000"/>
              <a:gd name="connsiteY415" fmla="*/ 1319511 h 6858000"/>
              <a:gd name="connsiteX416" fmla="*/ 442822 w 12192000"/>
              <a:gd name="connsiteY416" fmla="*/ 1492334 h 6858000"/>
              <a:gd name="connsiteX417" fmla="*/ 269999 w 12192000"/>
              <a:gd name="connsiteY417" fmla="*/ 1492334 h 6858000"/>
              <a:gd name="connsiteX418" fmla="*/ 6867736 w 12192000"/>
              <a:gd name="connsiteY418" fmla="*/ 676139 h 6858000"/>
              <a:gd name="connsiteX419" fmla="*/ 6134153 w 12192000"/>
              <a:gd name="connsiteY419" fmla="*/ 1409725 h 6858000"/>
              <a:gd name="connsiteX420" fmla="*/ 6861854 w 12192000"/>
              <a:gd name="connsiteY420" fmla="*/ 2137428 h 6858000"/>
              <a:gd name="connsiteX421" fmla="*/ 6963440 w 12192000"/>
              <a:gd name="connsiteY421" fmla="*/ 2137428 h 6858000"/>
              <a:gd name="connsiteX422" fmla="*/ 7691142 w 12192000"/>
              <a:gd name="connsiteY422" fmla="*/ 1409724 h 6858000"/>
              <a:gd name="connsiteX423" fmla="*/ 6957561 w 12192000"/>
              <a:gd name="connsiteY423" fmla="*/ 676139 h 6858000"/>
              <a:gd name="connsiteX424" fmla="*/ 5229309 w 12192000"/>
              <a:gd name="connsiteY424" fmla="*/ 676139 h 6858000"/>
              <a:gd name="connsiteX425" fmla="*/ 4495740 w 12192000"/>
              <a:gd name="connsiteY425" fmla="*/ 1409724 h 6858000"/>
              <a:gd name="connsiteX426" fmla="*/ 5223429 w 12192000"/>
              <a:gd name="connsiteY426" fmla="*/ 2137429 h 6858000"/>
              <a:gd name="connsiteX427" fmla="*/ 5325001 w 12192000"/>
              <a:gd name="connsiteY427" fmla="*/ 2137429 h 6858000"/>
              <a:gd name="connsiteX428" fmla="*/ 6052685 w 12192000"/>
              <a:gd name="connsiteY428" fmla="*/ 1409725 h 6858000"/>
              <a:gd name="connsiteX429" fmla="*/ 5319125 w 12192000"/>
              <a:gd name="connsiteY429" fmla="*/ 676139 h 6858000"/>
              <a:gd name="connsiteX430" fmla="*/ 3590849 w 12192000"/>
              <a:gd name="connsiteY430" fmla="*/ 676139 h 6858000"/>
              <a:gd name="connsiteX431" fmla="*/ 2857284 w 12192000"/>
              <a:gd name="connsiteY431" fmla="*/ 1409727 h 6858000"/>
              <a:gd name="connsiteX432" fmla="*/ 3584964 w 12192000"/>
              <a:gd name="connsiteY432" fmla="*/ 2137429 h 6858000"/>
              <a:gd name="connsiteX433" fmla="*/ 3686549 w 12192000"/>
              <a:gd name="connsiteY433" fmla="*/ 2137429 h 6858000"/>
              <a:gd name="connsiteX434" fmla="*/ 4414265 w 12192000"/>
              <a:gd name="connsiteY434" fmla="*/ 1409724 h 6858000"/>
              <a:gd name="connsiteX435" fmla="*/ 3680672 w 12192000"/>
              <a:gd name="connsiteY435" fmla="*/ 676139 h 6858000"/>
              <a:gd name="connsiteX436" fmla="*/ 1952425 w 12192000"/>
              <a:gd name="connsiteY436" fmla="*/ 676139 h 6858000"/>
              <a:gd name="connsiteX437" fmla="*/ 1218836 w 12192000"/>
              <a:gd name="connsiteY437" fmla="*/ 1409728 h 6858000"/>
              <a:gd name="connsiteX438" fmla="*/ 1946542 w 12192000"/>
              <a:gd name="connsiteY438" fmla="*/ 2137429 h 6858000"/>
              <a:gd name="connsiteX439" fmla="*/ 2048130 w 12192000"/>
              <a:gd name="connsiteY439" fmla="*/ 2137429 h 6858000"/>
              <a:gd name="connsiteX440" fmla="*/ 2775813 w 12192000"/>
              <a:gd name="connsiteY440" fmla="*/ 1409727 h 6858000"/>
              <a:gd name="connsiteX441" fmla="*/ 2042245 w 12192000"/>
              <a:gd name="connsiteY441" fmla="*/ 676139 h 6858000"/>
              <a:gd name="connsiteX442" fmla="*/ 10144648 w 12192000"/>
              <a:gd name="connsiteY442" fmla="*/ 676138 h 6858000"/>
              <a:gd name="connsiteX443" fmla="*/ 9411064 w 12192000"/>
              <a:gd name="connsiteY443" fmla="*/ 1409725 h 6858000"/>
              <a:gd name="connsiteX444" fmla="*/ 10138764 w 12192000"/>
              <a:gd name="connsiteY444" fmla="*/ 2137428 h 6858000"/>
              <a:gd name="connsiteX445" fmla="*/ 10240351 w 12192000"/>
              <a:gd name="connsiteY445" fmla="*/ 2137428 h 6858000"/>
              <a:gd name="connsiteX446" fmla="*/ 10968050 w 12192000"/>
              <a:gd name="connsiteY446" fmla="*/ 1409725 h 6858000"/>
              <a:gd name="connsiteX447" fmla="*/ 10234466 w 12192000"/>
              <a:gd name="connsiteY447" fmla="*/ 676138 h 6858000"/>
              <a:gd name="connsiteX448" fmla="*/ 8506193 w 12192000"/>
              <a:gd name="connsiteY448" fmla="*/ 676138 h 6858000"/>
              <a:gd name="connsiteX449" fmla="*/ 7772612 w 12192000"/>
              <a:gd name="connsiteY449" fmla="*/ 1409722 h 6858000"/>
              <a:gd name="connsiteX450" fmla="*/ 8500314 w 12192000"/>
              <a:gd name="connsiteY450" fmla="*/ 2137428 h 6858000"/>
              <a:gd name="connsiteX451" fmla="*/ 8601893 w 12192000"/>
              <a:gd name="connsiteY451" fmla="*/ 2137428 h 6858000"/>
              <a:gd name="connsiteX452" fmla="*/ 9329595 w 12192000"/>
              <a:gd name="connsiteY452" fmla="*/ 1409724 h 6858000"/>
              <a:gd name="connsiteX453" fmla="*/ 8596014 w 12192000"/>
              <a:gd name="connsiteY453" fmla="*/ 676138 h 6858000"/>
              <a:gd name="connsiteX454" fmla="*/ 9282577 w 12192000"/>
              <a:gd name="connsiteY454" fmla="*/ 503317 h 6858000"/>
              <a:gd name="connsiteX455" fmla="*/ 9455400 w 12192000"/>
              <a:gd name="connsiteY455" fmla="*/ 503317 h 6858000"/>
              <a:gd name="connsiteX456" fmla="*/ 9455400 w 12192000"/>
              <a:gd name="connsiteY456" fmla="*/ 676138 h 6858000"/>
              <a:gd name="connsiteX457" fmla="*/ 9282577 w 12192000"/>
              <a:gd name="connsiteY457" fmla="*/ 676138 h 6858000"/>
              <a:gd name="connsiteX458" fmla="*/ 7643925 w 12192000"/>
              <a:gd name="connsiteY458" fmla="*/ 503317 h 6858000"/>
              <a:gd name="connsiteX459" fmla="*/ 7816748 w 12192000"/>
              <a:gd name="connsiteY459" fmla="*/ 503317 h 6858000"/>
              <a:gd name="connsiteX460" fmla="*/ 7816748 w 12192000"/>
              <a:gd name="connsiteY460" fmla="*/ 676138 h 6858000"/>
              <a:gd name="connsiteX461" fmla="*/ 7643925 w 12192000"/>
              <a:gd name="connsiteY461" fmla="*/ 676138 h 6858000"/>
              <a:gd name="connsiteX462" fmla="*/ 6005276 w 12192000"/>
              <a:gd name="connsiteY462" fmla="*/ 503317 h 6858000"/>
              <a:gd name="connsiteX463" fmla="*/ 6178096 w 12192000"/>
              <a:gd name="connsiteY463" fmla="*/ 503317 h 6858000"/>
              <a:gd name="connsiteX464" fmla="*/ 6178096 w 12192000"/>
              <a:gd name="connsiteY464" fmla="*/ 676139 h 6858000"/>
              <a:gd name="connsiteX465" fmla="*/ 6005276 w 12192000"/>
              <a:gd name="connsiteY465" fmla="*/ 676139 h 6858000"/>
              <a:gd name="connsiteX466" fmla="*/ 4366642 w 12192000"/>
              <a:gd name="connsiteY466" fmla="*/ 503317 h 6858000"/>
              <a:gd name="connsiteX467" fmla="*/ 4539471 w 12192000"/>
              <a:gd name="connsiteY467" fmla="*/ 503317 h 6858000"/>
              <a:gd name="connsiteX468" fmla="*/ 4539471 w 12192000"/>
              <a:gd name="connsiteY468" fmla="*/ 676139 h 6858000"/>
              <a:gd name="connsiteX469" fmla="*/ 4366642 w 12192000"/>
              <a:gd name="connsiteY469" fmla="*/ 676139 h 6858000"/>
              <a:gd name="connsiteX470" fmla="*/ 2728006 w 12192000"/>
              <a:gd name="connsiteY470" fmla="*/ 503317 h 6858000"/>
              <a:gd name="connsiteX471" fmla="*/ 2900827 w 12192000"/>
              <a:gd name="connsiteY471" fmla="*/ 503317 h 6858000"/>
              <a:gd name="connsiteX472" fmla="*/ 2900827 w 12192000"/>
              <a:gd name="connsiteY472" fmla="*/ 676139 h 6858000"/>
              <a:gd name="connsiteX473" fmla="*/ 2728006 w 12192000"/>
              <a:gd name="connsiteY473" fmla="*/ 676139 h 6858000"/>
              <a:gd name="connsiteX474" fmla="*/ 1089356 w 12192000"/>
              <a:gd name="connsiteY474" fmla="*/ 503317 h 6858000"/>
              <a:gd name="connsiteX475" fmla="*/ 1262180 w 12192000"/>
              <a:gd name="connsiteY475" fmla="*/ 503317 h 6858000"/>
              <a:gd name="connsiteX476" fmla="*/ 1262180 w 12192000"/>
              <a:gd name="connsiteY476" fmla="*/ 676139 h 6858000"/>
              <a:gd name="connsiteX477" fmla="*/ 1089356 w 12192000"/>
              <a:gd name="connsiteY477" fmla="*/ 676139 h 6858000"/>
              <a:gd name="connsiteX478" fmla="*/ 10921228 w 12192000"/>
              <a:gd name="connsiteY478" fmla="*/ 503315 h 6858000"/>
              <a:gd name="connsiteX479" fmla="*/ 11094051 w 12192000"/>
              <a:gd name="connsiteY479" fmla="*/ 503315 h 6858000"/>
              <a:gd name="connsiteX480" fmla="*/ 11094051 w 12192000"/>
              <a:gd name="connsiteY480" fmla="*/ 676138 h 6858000"/>
              <a:gd name="connsiteX481" fmla="*/ 10921228 w 12192000"/>
              <a:gd name="connsiteY481" fmla="*/ 676138 h 6858000"/>
              <a:gd name="connsiteX482" fmla="*/ 908640 w 12192000"/>
              <a:gd name="connsiteY482" fmla="*/ 0 h 6858000"/>
              <a:gd name="connsiteX483" fmla="*/ 990112 w 12192000"/>
              <a:gd name="connsiteY483" fmla="*/ 0 h 6858000"/>
              <a:gd name="connsiteX484" fmla="*/ 442858 w 12192000"/>
              <a:gd name="connsiteY484" fmla="*/ 547252 h 6858000"/>
              <a:gd name="connsiteX485" fmla="*/ 442858 w 12192000"/>
              <a:gd name="connsiteY485" fmla="*/ 633743 h 6858000"/>
              <a:gd name="connsiteX486" fmla="*/ 1178101 w 12192000"/>
              <a:gd name="connsiteY486" fmla="*/ 1368995 h 6858000"/>
              <a:gd name="connsiteX487" fmla="*/ 1908688 w 12192000"/>
              <a:gd name="connsiteY487" fmla="*/ 638408 h 6858000"/>
              <a:gd name="connsiteX488" fmla="*/ 1908688 w 12192000"/>
              <a:gd name="connsiteY488" fmla="*/ 542586 h 6858000"/>
              <a:gd name="connsiteX489" fmla="*/ 1366097 w 12192000"/>
              <a:gd name="connsiteY489" fmla="*/ 0 h 6858000"/>
              <a:gd name="connsiteX490" fmla="*/ 1447563 w 12192000"/>
              <a:gd name="connsiteY490" fmla="*/ 0 h 6858000"/>
              <a:gd name="connsiteX491" fmla="*/ 1950888 w 12192000"/>
              <a:gd name="connsiteY491" fmla="*/ 503317 h 6858000"/>
              <a:gd name="connsiteX492" fmla="*/ 2043784 w 12192000"/>
              <a:gd name="connsiteY492" fmla="*/ 503317 h 6858000"/>
              <a:gd name="connsiteX493" fmla="*/ 2547089 w 12192000"/>
              <a:gd name="connsiteY493" fmla="*/ 0 h 6858000"/>
              <a:gd name="connsiteX494" fmla="*/ 2628562 w 12192000"/>
              <a:gd name="connsiteY494" fmla="*/ 0 h 6858000"/>
              <a:gd name="connsiteX495" fmla="*/ 2081516 w 12192000"/>
              <a:gd name="connsiteY495" fmla="*/ 547055 h 6858000"/>
              <a:gd name="connsiteX496" fmla="*/ 2081516 w 12192000"/>
              <a:gd name="connsiteY496" fmla="*/ 633940 h 6858000"/>
              <a:gd name="connsiteX497" fmla="*/ 2816549 w 12192000"/>
              <a:gd name="connsiteY497" fmla="*/ 1368993 h 6858000"/>
              <a:gd name="connsiteX498" fmla="*/ 3547312 w 12192000"/>
              <a:gd name="connsiteY498" fmla="*/ 638208 h 6858000"/>
              <a:gd name="connsiteX499" fmla="*/ 3547312 w 12192000"/>
              <a:gd name="connsiteY499" fmla="*/ 542779 h 6858000"/>
              <a:gd name="connsiteX500" fmla="*/ 3004547 w 12192000"/>
              <a:gd name="connsiteY500" fmla="*/ 0 h 6858000"/>
              <a:gd name="connsiteX501" fmla="*/ 3086016 w 12192000"/>
              <a:gd name="connsiteY501" fmla="*/ 0 h 6858000"/>
              <a:gd name="connsiteX502" fmla="*/ 3589315 w 12192000"/>
              <a:gd name="connsiteY502" fmla="*/ 503317 h 6858000"/>
              <a:gd name="connsiteX503" fmla="*/ 3682203 w 12192000"/>
              <a:gd name="connsiteY503" fmla="*/ 503317 h 6858000"/>
              <a:gd name="connsiteX504" fmla="*/ 4185519 w 12192000"/>
              <a:gd name="connsiteY504" fmla="*/ 0 h 6858000"/>
              <a:gd name="connsiteX505" fmla="*/ 4266995 w 12192000"/>
              <a:gd name="connsiteY505" fmla="*/ 0 h 6858000"/>
              <a:gd name="connsiteX506" fmla="*/ 3720132 w 12192000"/>
              <a:gd name="connsiteY506" fmla="*/ 546854 h 6858000"/>
              <a:gd name="connsiteX507" fmla="*/ 3720132 w 12192000"/>
              <a:gd name="connsiteY507" fmla="*/ 634135 h 6858000"/>
              <a:gd name="connsiteX508" fmla="*/ 4455002 w 12192000"/>
              <a:gd name="connsiteY508" fmla="*/ 1368990 h 6858000"/>
              <a:gd name="connsiteX509" fmla="*/ 5185966 w 12192000"/>
              <a:gd name="connsiteY509" fmla="*/ 638007 h 6858000"/>
              <a:gd name="connsiteX510" fmla="*/ 5185966 w 12192000"/>
              <a:gd name="connsiteY510" fmla="*/ 542984 h 6858000"/>
              <a:gd name="connsiteX511" fmla="*/ 4642992 w 12192000"/>
              <a:gd name="connsiteY511" fmla="*/ 0 h 6858000"/>
              <a:gd name="connsiteX512" fmla="*/ 4724451 w 12192000"/>
              <a:gd name="connsiteY512" fmla="*/ 0 h 6858000"/>
              <a:gd name="connsiteX513" fmla="*/ 5227769 w 12192000"/>
              <a:gd name="connsiteY513" fmla="*/ 503317 h 6858000"/>
              <a:gd name="connsiteX514" fmla="*/ 5320660 w 12192000"/>
              <a:gd name="connsiteY514" fmla="*/ 503317 h 6858000"/>
              <a:gd name="connsiteX515" fmla="*/ 5823964 w 12192000"/>
              <a:gd name="connsiteY515" fmla="*/ 0 h 6858000"/>
              <a:gd name="connsiteX516" fmla="*/ 5905430 w 12192000"/>
              <a:gd name="connsiteY516" fmla="*/ 0 h 6858000"/>
              <a:gd name="connsiteX517" fmla="*/ 5358787 w 12192000"/>
              <a:gd name="connsiteY517" fmla="*/ 546658 h 6858000"/>
              <a:gd name="connsiteX518" fmla="*/ 5358787 w 12192000"/>
              <a:gd name="connsiteY518" fmla="*/ 634336 h 6858000"/>
              <a:gd name="connsiteX519" fmla="*/ 6093420 w 12192000"/>
              <a:gd name="connsiteY519" fmla="*/ 1368992 h 6858000"/>
              <a:gd name="connsiteX520" fmla="*/ 6824599 w 12192000"/>
              <a:gd name="connsiteY520" fmla="*/ 637807 h 6858000"/>
              <a:gd name="connsiteX521" fmla="*/ 6824599 w 12192000"/>
              <a:gd name="connsiteY521" fmla="*/ 543179 h 6858000"/>
              <a:gd name="connsiteX522" fmla="*/ 6281420 w 12192000"/>
              <a:gd name="connsiteY522" fmla="*/ 0 h 6858000"/>
              <a:gd name="connsiteX523" fmla="*/ 6362891 w 12192000"/>
              <a:gd name="connsiteY523" fmla="*/ 0 h 6858000"/>
              <a:gd name="connsiteX524" fmla="*/ 6866209 w 12192000"/>
              <a:gd name="connsiteY524" fmla="*/ 503317 h 6858000"/>
              <a:gd name="connsiteX525" fmla="*/ 6959091 w 12192000"/>
              <a:gd name="connsiteY525" fmla="*/ 503317 h 6858000"/>
              <a:gd name="connsiteX526" fmla="*/ 7462407 w 12192000"/>
              <a:gd name="connsiteY526" fmla="*/ 0 h 6858000"/>
              <a:gd name="connsiteX527" fmla="*/ 7543877 w 12192000"/>
              <a:gd name="connsiteY527" fmla="*/ 0 h 6858000"/>
              <a:gd name="connsiteX528" fmla="*/ 6997422 w 12192000"/>
              <a:gd name="connsiteY528" fmla="*/ 546453 h 6858000"/>
              <a:gd name="connsiteX529" fmla="*/ 6997422 w 12192000"/>
              <a:gd name="connsiteY529" fmla="*/ 634529 h 6858000"/>
              <a:gd name="connsiteX530" fmla="*/ 7731877 w 12192000"/>
              <a:gd name="connsiteY530" fmla="*/ 1368988 h 6858000"/>
              <a:gd name="connsiteX531" fmla="*/ 8463251 w 12192000"/>
              <a:gd name="connsiteY531" fmla="*/ 637611 h 6858000"/>
              <a:gd name="connsiteX532" fmla="*/ 8463251 w 12192000"/>
              <a:gd name="connsiteY532" fmla="*/ 543377 h 6858000"/>
              <a:gd name="connsiteX533" fmla="*/ 7919874 w 12192000"/>
              <a:gd name="connsiteY533" fmla="*/ 0 h 6858000"/>
              <a:gd name="connsiteX534" fmla="*/ 8001342 w 12192000"/>
              <a:gd name="connsiteY534" fmla="*/ 0 h 6858000"/>
              <a:gd name="connsiteX535" fmla="*/ 8504658 w 12192000"/>
              <a:gd name="connsiteY535" fmla="*/ 503317 h 6858000"/>
              <a:gd name="connsiteX536" fmla="*/ 8597545 w 12192000"/>
              <a:gd name="connsiteY536" fmla="*/ 503317 h 6858000"/>
              <a:gd name="connsiteX537" fmla="*/ 9100862 w 12192000"/>
              <a:gd name="connsiteY537" fmla="*/ 0 h 6858000"/>
              <a:gd name="connsiteX538" fmla="*/ 9182332 w 12192000"/>
              <a:gd name="connsiteY538" fmla="*/ 0 h 6858000"/>
              <a:gd name="connsiteX539" fmla="*/ 8636074 w 12192000"/>
              <a:gd name="connsiteY539" fmla="*/ 546258 h 6858000"/>
              <a:gd name="connsiteX540" fmla="*/ 8636074 w 12192000"/>
              <a:gd name="connsiteY540" fmla="*/ 634731 h 6858000"/>
              <a:gd name="connsiteX541" fmla="*/ 9370328 w 12192000"/>
              <a:gd name="connsiteY541" fmla="*/ 1368992 h 6858000"/>
              <a:gd name="connsiteX542" fmla="*/ 10101903 w 12192000"/>
              <a:gd name="connsiteY542" fmla="*/ 637414 h 6858000"/>
              <a:gd name="connsiteX543" fmla="*/ 10101903 w 12192000"/>
              <a:gd name="connsiteY543" fmla="*/ 543575 h 6858000"/>
              <a:gd name="connsiteX544" fmla="*/ 9558327 w 12192000"/>
              <a:gd name="connsiteY544" fmla="*/ 0 h 6858000"/>
              <a:gd name="connsiteX545" fmla="*/ 9639797 w 12192000"/>
              <a:gd name="connsiteY545" fmla="*/ 0 h 6858000"/>
              <a:gd name="connsiteX546" fmla="*/ 10143113 w 12192000"/>
              <a:gd name="connsiteY546" fmla="*/ 503315 h 6858000"/>
              <a:gd name="connsiteX547" fmla="*/ 10235999 w 12192000"/>
              <a:gd name="connsiteY547" fmla="*/ 503315 h 6858000"/>
              <a:gd name="connsiteX548" fmla="*/ 10739316 w 12192000"/>
              <a:gd name="connsiteY548" fmla="*/ 0 h 6858000"/>
              <a:gd name="connsiteX549" fmla="*/ 10820787 w 12192000"/>
              <a:gd name="connsiteY549" fmla="*/ 0 h 6858000"/>
              <a:gd name="connsiteX550" fmla="*/ 10274725 w 12192000"/>
              <a:gd name="connsiteY550" fmla="*/ 546060 h 6858000"/>
              <a:gd name="connsiteX551" fmla="*/ 10274725 w 12192000"/>
              <a:gd name="connsiteY551" fmla="*/ 634929 h 6858000"/>
              <a:gd name="connsiteX552" fmla="*/ 11008785 w 12192000"/>
              <a:gd name="connsiteY552" fmla="*/ 1368992 h 6858000"/>
              <a:gd name="connsiteX553" fmla="*/ 11740554 w 12192000"/>
              <a:gd name="connsiteY553" fmla="*/ 637218 h 6858000"/>
              <a:gd name="connsiteX554" fmla="*/ 11740554 w 12192000"/>
              <a:gd name="connsiteY554" fmla="*/ 543765 h 6858000"/>
              <a:gd name="connsiteX555" fmla="*/ 11196788 w 12192000"/>
              <a:gd name="connsiteY555" fmla="*/ 0 h 6858000"/>
              <a:gd name="connsiteX556" fmla="*/ 11278258 w 12192000"/>
              <a:gd name="connsiteY556" fmla="*/ 0 h 6858000"/>
              <a:gd name="connsiteX557" fmla="*/ 11781575 w 12192000"/>
              <a:gd name="connsiteY557" fmla="*/ 503315 h 6858000"/>
              <a:gd name="connsiteX558" fmla="*/ 11874457 w 12192000"/>
              <a:gd name="connsiteY558" fmla="*/ 503315 h 6858000"/>
              <a:gd name="connsiteX559" fmla="*/ 12192000 w 12192000"/>
              <a:gd name="connsiteY559" fmla="*/ 185773 h 6858000"/>
              <a:gd name="connsiteX560" fmla="*/ 12192000 w 12192000"/>
              <a:gd name="connsiteY560" fmla="*/ 267240 h 6858000"/>
              <a:gd name="connsiteX561" fmla="*/ 11913377 w 12192000"/>
              <a:gd name="connsiteY561" fmla="*/ 545862 h 6858000"/>
              <a:gd name="connsiteX562" fmla="*/ 11913377 w 12192000"/>
              <a:gd name="connsiteY562" fmla="*/ 635117 h 6858000"/>
              <a:gd name="connsiteX563" fmla="*/ 12192000 w 12192000"/>
              <a:gd name="connsiteY563" fmla="*/ 913742 h 6858000"/>
              <a:gd name="connsiteX564" fmla="*/ 12192000 w 12192000"/>
              <a:gd name="connsiteY564" fmla="*/ 995212 h 6858000"/>
              <a:gd name="connsiteX565" fmla="*/ 11872927 w 12192000"/>
              <a:gd name="connsiteY565" fmla="*/ 676138 h 6858000"/>
              <a:gd name="connsiteX566" fmla="*/ 11783102 w 12192000"/>
              <a:gd name="connsiteY566" fmla="*/ 676138 h 6858000"/>
              <a:gd name="connsiteX567" fmla="*/ 11049519 w 12192000"/>
              <a:gd name="connsiteY567" fmla="*/ 1409724 h 6858000"/>
              <a:gd name="connsiteX568" fmla="*/ 11777219 w 12192000"/>
              <a:gd name="connsiteY568" fmla="*/ 2137428 h 6858000"/>
              <a:gd name="connsiteX569" fmla="*/ 11878803 w 12192000"/>
              <a:gd name="connsiteY569" fmla="*/ 2137428 h 6858000"/>
              <a:gd name="connsiteX570" fmla="*/ 12192000 w 12192000"/>
              <a:gd name="connsiteY570" fmla="*/ 1824230 h 6858000"/>
              <a:gd name="connsiteX571" fmla="*/ 12192000 w 12192000"/>
              <a:gd name="connsiteY571" fmla="*/ 1905702 h 6858000"/>
              <a:gd name="connsiteX572" fmla="*/ 11913377 w 12192000"/>
              <a:gd name="connsiteY572" fmla="*/ 2184326 h 6858000"/>
              <a:gd name="connsiteX573" fmla="*/ 11913377 w 12192000"/>
              <a:gd name="connsiteY573" fmla="*/ 2273584 h 6858000"/>
              <a:gd name="connsiteX574" fmla="*/ 12192000 w 12192000"/>
              <a:gd name="connsiteY574" fmla="*/ 2552207 h 6858000"/>
              <a:gd name="connsiteX575" fmla="*/ 12192000 w 12192000"/>
              <a:gd name="connsiteY575" fmla="*/ 2633678 h 6858000"/>
              <a:gd name="connsiteX576" fmla="*/ 11868573 w 12192000"/>
              <a:gd name="connsiteY576" fmla="*/ 2310250 h 6858000"/>
              <a:gd name="connsiteX577" fmla="*/ 11787452 w 12192000"/>
              <a:gd name="connsiteY577" fmla="*/ 2310250 h 6858000"/>
              <a:gd name="connsiteX578" fmla="*/ 11049520 w 12192000"/>
              <a:gd name="connsiteY578" fmla="*/ 3048182 h 6858000"/>
              <a:gd name="connsiteX579" fmla="*/ 11780755 w 12192000"/>
              <a:gd name="connsiteY579" fmla="*/ 3779399 h 6858000"/>
              <a:gd name="connsiteX580" fmla="*/ 11875268 w 12192000"/>
              <a:gd name="connsiteY580" fmla="*/ 3779399 h 6858000"/>
              <a:gd name="connsiteX581" fmla="*/ 12192000 w 12192000"/>
              <a:gd name="connsiteY581" fmla="*/ 3462675 h 6858000"/>
              <a:gd name="connsiteX582" fmla="*/ 12192000 w 12192000"/>
              <a:gd name="connsiteY582" fmla="*/ 3544143 h 6858000"/>
              <a:gd name="connsiteX583" fmla="*/ 11913377 w 12192000"/>
              <a:gd name="connsiteY583" fmla="*/ 3822759 h 6858000"/>
              <a:gd name="connsiteX584" fmla="*/ 11913377 w 12192000"/>
              <a:gd name="connsiteY584" fmla="*/ 3912020 h 6858000"/>
              <a:gd name="connsiteX585" fmla="*/ 12192000 w 12192000"/>
              <a:gd name="connsiteY585" fmla="*/ 4190643 h 6858000"/>
              <a:gd name="connsiteX586" fmla="*/ 12192000 w 12192000"/>
              <a:gd name="connsiteY586" fmla="*/ 4272109 h 6858000"/>
              <a:gd name="connsiteX587" fmla="*/ 11872112 w 12192000"/>
              <a:gd name="connsiteY587" fmla="*/ 3952222 h 6858000"/>
              <a:gd name="connsiteX588" fmla="*/ 11783914 w 12192000"/>
              <a:gd name="connsiteY588" fmla="*/ 3952222 h 6858000"/>
              <a:gd name="connsiteX589" fmla="*/ 11049520 w 12192000"/>
              <a:gd name="connsiteY589" fmla="*/ 4686614 h 6858000"/>
              <a:gd name="connsiteX590" fmla="*/ 11781473 w 12192000"/>
              <a:gd name="connsiteY590" fmla="*/ 5418567 h 6858000"/>
              <a:gd name="connsiteX591" fmla="*/ 11874549 w 12192000"/>
              <a:gd name="connsiteY591" fmla="*/ 5418567 h 6858000"/>
              <a:gd name="connsiteX592" fmla="*/ 12192000 w 12192000"/>
              <a:gd name="connsiteY592" fmla="*/ 5101116 h 6858000"/>
              <a:gd name="connsiteX593" fmla="*/ 12192000 w 12192000"/>
              <a:gd name="connsiteY593" fmla="*/ 5182587 h 6858000"/>
              <a:gd name="connsiteX594" fmla="*/ 11913377 w 12192000"/>
              <a:gd name="connsiteY594" fmla="*/ 5461209 h 6858000"/>
              <a:gd name="connsiteX595" fmla="*/ 11913377 w 12192000"/>
              <a:gd name="connsiteY595" fmla="*/ 5550471 h 6858000"/>
              <a:gd name="connsiteX596" fmla="*/ 12192000 w 12192000"/>
              <a:gd name="connsiteY596" fmla="*/ 5829094 h 6858000"/>
              <a:gd name="connsiteX597" fmla="*/ 12192000 w 12192000"/>
              <a:gd name="connsiteY597" fmla="*/ 5910567 h 6858000"/>
              <a:gd name="connsiteX598" fmla="*/ 11872823 w 12192000"/>
              <a:gd name="connsiteY598" fmla="*/ 5591390 h 6858000"/>
              <a:gd name="connsiteX599" fmla="*/ 11783197 w 12192000"/>
              <a:gd name="connsiteY599" fmla="*/ 5591390 h 6858000"/>
              <a:gd name="connsiteX600" fmla="*/ 11049516 w 12192000"/>
              <a:gd name="connsiteY600" fmla="*/ 6325071 h 6858000"/>
              <a:gd name="connsiteX601" fmla="*/ 11582446 w 12192000"/>
              <a:gd name="connsiteY601" fmla="*/ 6858000 h 6858000"/>
              <a:gd name="connsiteX602" fmla="*/ 11500974 w 12192000"/>
              <a:gd name="connsiteY602" fmla="*/ 6858000 h 6858000"/>
              <a:gd name="connsiteX603" fmla="*/ 11008781 w 12192000"/>
              <a:gd name="connsiteY603" fmla="*/ 6365806 h 6858000"/>
              <a:gd name="connsiteX604" fmla="*/ 10516586 w 12192000"/>
              <a:gd name="connsiteY604" fmla="*/ 6858000 h 6858000"/>
              <a:gd name="connsiteX605" fmla="*/ 10435116 w 12192000"/>
              <a:gd name="connsiteY605" fmla="*/ 6858000 h 6858000"/>
              <a:gd name="connsiteX606" fmla="*/ 10968045 w 12192000"/>
              <a:gd name="connsiteY606" fmla="*/ 6325071 h 6858000"/>
              <a:gd name="connsiteX607" fmla="*/ 10234364 w 12192000"/>
              <a:gd name="connsiteY607" fmla="*/ 5591390 h 6858000"/>
              <a:gd name="connsiteX608" fmla="*/ 10144745 w 12192000"/>
              <a:gd name="connsiteY608" fmla="*/ 5591390 h 6858000"/>
              <a:gd name="connsiteX609" fmla="*/ 9411065 w 12192000"/>
              <a:gd name="connsiteY609" fmla="*/ 6325069 h 6858000"/>
              <a:gd name="connsiteX610" fmla="*/ 9943996 w 12192000"/>
              <a:gd name="connsiteY610" fmla="*/ 6858000 h 6858000"/>
              <a:gd name="connsiteX611" fmla="*/ 9862523 w 12192000"/>
              <a:gd name="connsiteY611" fmla="*/ 6858000 h 6858000"/>
              <a:gd name="connsiteX612" fmla="*/ 9370328 w 12192000"/>
              <a:gd name="connsiteY612" fmla="*/ 6365806 h 6858000"/>
              <a:gd name="connsiteX613" fmla="*/ 8878134 w 12192000"/>
              <a:gd name="connsiteY613" fmla="*/ 6858000 h 6858000"/>
              <a:gd name="connsiteX614" fmla="*/ 8796667 w 12192000"/>
              <a:gd name="connsiteY614" fmla="*/ 6858000 h 6858000"/>
              <a:gd name="connsiteX615" fmla="*/ 9329595 w 12192000"/>
              <a:gd name="connsiteY615" fmla="*/ 6325072 h 6858000"/>
              <a:gd name="connsiteX616" fmla="*/ 8595914 w 12192000"/>
              <a:gd name="connsiteY616" fmla="*/ 5591390 h 6858000"/>
              <a:gd name="connsiteX617" fmla="*/ 8506293 w 12192000"/>
              <a:gd name="connsiteY617" fmla="*/ 5591390 h 6858000"/>
              <a:gd name="connsiteX618" fmla="*/ 7772608 w 12192000"/>
              <a:gd name="connsiteY618" fmla="*/ 6325072 h 6858000"/>
              <a:gd name="connsiteX619" fmla="*/ 8305536 w 12192000"/>
              <a:gd name="connsiteY619" fmla="*/ 6858000 h 6858000"/>
              <a:gd name="connsiteX620" fmla="*/ 8224066 w 12192000"/>
              <a:gd name="connsiteY620" fmla="*/ 6858000 h 6858000"/>
              <a:gd name="connsiteX621" fmla="*/ 7731873 w 12192000"/>
              <a:gd name="connsiteY621" fmla="*/ 6365807 h 6858000"/>
              <a:gd name="connsiteX622" fmla="*/ 7239682 w 12192000"/>
              <a:gd name="connsiteY622" fmla="*/ 6858000 h 6858000"/>
              <a:gd name="connsiteX623" fmla="*/ 7158212 w 12192000"/>
              <a:gd name="connsiteY623" fmla="*/ 6858000 h 6858000"/>
              <a:gd name="connsiteX624" fmla="*/ 7691139 w 12192000"/>
              <a:gd name="connsiteY624" fmla="*/ 6325072 h 6858000"/>
              <a:gd name="connsiteX625" fmla="*/ 6957458 w 12192000"/>
              <a:gd name="connsiteY625" fmla="*/ 5591390 h 6858000"/>
              <a:gd name="connsiteX626" fmla="*/ 6867837 w 12192000"/>
              <a:gd name="connsiteY626" fmla="*/ 5591390 h 6858000"/>
              <a:gd name="connsiteX627" fmla="*/ 6134155 w 12192000"/>
              <a:gd name="connsiteY627" fmla="*/ 6325074 h 6858000"/>
              <a:gd name="connsiteX628" fmla="*/ 6667081 w 12192000"/>
              <a:gd name="connsiteY628" fmla="*/ 6858000 h 6858000"/>
              <a:gd name="connsiteX629" fmla="*/ 6585611 w 12192000"/>
              <a:gd name="connsiteY629" fmla="*/ 6858000 h 6858000"/>
              <a:gd name="connsiteX630" fmla="*/ 6093420 w 12192000"/>
              <a:gd name="connsiteY630" fmla="*/ 6365809 h 6858000"/>
              <a:gd name="connsiteX631" fmla="*/ 5601241 w 12192000"/>
              <a:gd name="connsiteY631" fmla="*/ 6858000 h 6858000"/>
              <a:gd name="connsiteX632" fmla="*/ 5519777 w 12192000"/>
              <a:gd name="connsiteY632" fmla="*/ 6858000 h 6858000"/>
              <a:gd name="connsiteX633" fmla="*/ 6052687 w 12192000"/>
              <a:gd name="connsiteY633" fmla="*/ 6325074 h 6858000"/>
              <a:gd name="connsiteX634" fmla="*/ 5319020 w 12192000"/>
              <a:gd name="connsiteY634" fmla="*/ 5591390 h 6858000"/>
              <a:gd name="connsiteX635" fmla="*/ 5229403 w 12192000"/>
              <a:gd name="connsiteY635" fmla="*/ 5591390 h 6858000"/>
              <a:gd name="connsiteX636" fmla="*/ 4495737 w 12192000"/>
              <a:gd name="connsiteY636" fmla="*/ 6325072 h 6858000"/>
              <a:gd name="connsiteX637" fmla="*/ 5028651 w 12192000"/>
              <a:gd name="connsiteY637" fmla="*/ 6858000 h 6858000"/>
              <a:gd name="connsiteX638" fmla="*/ 4947185 w 12192000"/>
              <a:gd name="connsiteY638" fmla="*/ 6858000 h 6858000"/>
              <a:gd name="connsiteX639" fmla="*/ 4454997 w 12192000"/>
              <a:gd name="connsiteY639" fmla="*/ 6365807 h 6858000"/>
              <a:gd name="connsiteX640" fmla="*/ 3962793 w 12192000"/>
              <a:gd name="connsiteY640" fmla="*/ 6858000 h 6858000"/>
              <a:gd name="connsiteX641" fmla="*/ 3881322 w 12192000"/>
              <a:gd name="connsiteY641" fmla="*/ 6858000 h 6858000"/>
              <a:gd name="connsiteX642" fmla="*/ 4414258 w 12192000"/>
              <a:gd name="connsiteY642" fmla="*/ 6325072 h 6858000"/>
              <a:gd name="connsiteX643" fmla="*/ 3680564 w 12192000"/>
              <a:gd name="connsiteY643" fmla="*/ 5591390 h 6858000"/>
              <a:gd name="connsiteX644" fmla="*/ 3590947 w 12192000"/>
              <a:gd name="connsiteY644" fmla="*/ 5591390 h 6858000"/>
              <a:gd name="connsiteX645" fmla="*/ 2857282 w 12192000"/>
              <a:gd name="connsiteY645" fmla="*/ 6325074 h 6858000"/>
              <a:gd name="connsiteX646" fmla="*/ 3390191 w 12192000"/>
              <a:gd name="connsiteY646" fmla="*/ 6858000 h 6858000"/>
              <a:gd name="connsiteX647" fmla="*/ 3308720 w 12192000"/>
              <a:gd name="connsiteY647" fmla="*/ 6858000 h 6858000"/>
              <a:gd name="connsiteX648" fmla="*/ 2816545 w 12192000"/>
              <a:gd name="connsiteY648" fmla="*/ 6365809 h 6858000"/>
              <a:gd name="connsiteX649" fmla="*/ 2324368 w 12192000"/>
              <a:gd name="connsiteY649" fmla="*/ 6858000 h 6858000"/>
              <a:gd name="connsiteX650" fmla="*/ 2242901 w 12192000"/>
              <a:gd name="connsiteY650" fmla="*/ 6858000 h 6858000"/>
              <a:gd name="connsiteX651" fmla="*/ 2775812 w 12192000"/>
              <a:gd name="connsiteY651" fmla="*/ 6325075 h 6858000"/>
              <a:gd name="connsiteX652" fmla="*/ 2042142 w 12192000"/>
              <a:gd name="connsiteY652" fmla="*/ 5591390 h 6858000"/>
              <a:gd name="connsiteX653" fmla="*/ 1952525 w 12192000"/>
              <a:gd name="connsiteY653" fmla="*/ 5591390 h 6858000"/>
              <a:gd name="connsiteX654" fmla="*/ 1218836 w 12192000"/>
              <a:gd name="connsiteY654" fmla="*/ 6325074 h 6858000"/>
              <a:gd name="connsiteX655" fmla="*/ 1751766 w 12192000"/>
              <a:gd name="connsiteY655" fmla="*/ 6858000 h 6858000"/>
              <a:gd name="connsiteX656" fmla="*/ 1670295 w 12192000"/>
              <a:gd name="connsiteY656" fmla="*/ 6858000 h 6858000"/>
              <a:gd name="connsiteX657" fmla="*/ 1178103 w 12192000"/>
              <a:gd name="connsiteY657" fmla="*/ 6365809 h 6858000"/>
              <a:gd name="connsiteX658" fmla="*/ 685912 w 12192000"/>
              <a:gd name="connsiteY658" fmla="*/ 6858000 h 6858000"/>
              <a:gd name="connsiteX659" fmla="*/ 604442 w 12192000"/>
              <a:gd name="connsiteY659" fmla="*/ 6858000 h 6858000"/>
              <a:gd name="connsiteX660" fmla="*/ 1137368 w 12192000"/>
              <a:gd name="connsiteY660" fmla="*/ 6325074 h 6858000"/>
              <a:gd name="connsiteX661" fmla="*/ 403687 w 12192000"/>
              <a:gd name="connsiteY661" fmla="*/ 5591390 h 6858000"/>
              <a:gd name="connsiteX662" fmla="*/ 314068 w 12192000"/>
              <a:gd name="connsiteY662" fmla="*/ 5591390 h 6858000"/>
              <a:gd name="connsiteX663" fmla="*/ 0 w 12192000"/>
              <a:gd name="connsiteY663" fmla="*/ 5905454 h 6858000"/>
              <a:gd name="connsiteX664" fmla="*/ 0 w 12192000"/>
              <a:gd name="connsiteY664" fmla="*/ 5823984 h 6858000"/>
              <a:gd name="connsiteX665" fmla="*/ 270015 w 12192000"/>
              <a:gd name="connsiteY665" fmla="*/ 5553973 h 6858000"/>
              <a:gd name="connsiteX666" fmla="*/ 270015 w 12192000"/>
              <a:gd name="connsiteY666" fmla="*/ 5457718 h 6858000"/>
              <a:gd name="connsiteX667" fmla="*/ 0 w 12192000"/>
              <a:gd name="connsiteY667" fmla="*/ 5187707 h 6858000"/>
              <a:gd name="connsiteX668" fmla="*/ 0 w 12192000"/>
              <a:gd name="connsiteY668" fmla="*/ 5106238 h 6858000"/>
              <a:gd name="connsiteX669" fmla="*/ 312334 w 12192000"/>
              <a:gd name="connsiteY669" fmla="*/ 5418567 h 6858000"/>
              <a:gd name="connsiteX670" fmla="*/ 405422 w 12192000"/>
              <a:gd name="connsiteY670" fmla="*/ 5418567 h 6858000"/>
              <a:gd name="connsiteX671" fmla="*/ 1137366 w 12192000"/>
              <a:gd name="connsiteY671" fmla="*/ 4686620 h 6858000"/>
              <a:gd name="connsiteX672" fmla="*/ 402969 w 12192000"/>
              <a:gd name="connsiteY672" fmla="*/ 3952222 h 6858000"/>
              <a:gd name="connsiteX673" fmla="*/ 314782 w 12192000"/>
              <a:gd name="connsiteY673" fmla="*/ 3952222 h 6858000"/>
              <a:gd name="connsiteX674" fmla="*/ 0 w 12192000"/>
              <a:gd name="connsiteY674" fmla="*/ 4267000 h 6858000"/>
              <a:gd name="connsiteX675" fmla="*/ 0 w 12192000"/>
              <a:gd name="connsiteY675" fmla="*/ 4185531 h 6858000"/>
              <a:gd name="connsiteX676" fmla="*/ 270021 w 12192000"/>
              <a:gd name="connsiteY676" fmla="*/ 3915515 h 6858000"/>
              <a:gd name="connsiteX677" fmla="*/ 270021 w 12192000"/>
              <a:gd name="connsiteY677" fmla="*/ 3819273 h 6858000"/>
              <a:gd name="connsiteX678" fmla="*/ 0 w 12192000"/>
              <a:gd name="connsiteY678" fmla="*/ 3549264 h 6858000"/>
              <a:gd name="connsiteX679" fmla="*/ 0 w 12192000"/>
              <a:gd name="connsiteY679" fmla="*/ 3467795 h 6858000"/>
              <a:gd name="connsiteX680" fmla="*/ 311617 w 12192000"/>
              <a:gd name="connsiteY680" fmla="*/ 3779399 h 6858000"/>
              <a:gd name="connsiteX681" fmla="*/ 406137 w 12192000"/>
              <a:gd name="connsiteY681" fmla="*/ 3779399 h 6858000"/>
              <a:gd name="connsiteX682" fmla="*/ 1137368 w 12192000"/>
              <a:gd name="connsiteY682" fmla="*/ 3048185 h 6858000"/>
              <a:gd name="connsiteX683" fmla="*/ 399436 w 12192000"/>
              <a:gd name="connsiteY683" fmla="*/ 2310252 h 6858000"/>
              <a:gd name="connsiteX684" fmla="*/ 318316 w 12192000"/>
              <a:gd name="connsiteY684" fmla="*/ 2310252 h 6858000"/>
              <a:gd name="connsiteX685" fmla="*/ 0 w 12192000"/>
              <a:gd name="connsiteY685" fmla="*/ 2628563 h 6858000"/>
              <a:gd name="connsiteX686" fmla="*/ 0 w 12192000"/>
              <a:gd name="connsiteY686" fmla="*/ 2547095 h 6858000"/>
              <a:gd name="connsiteX687" fmla="*/ 270029 w 12192000"/>
              <a:gd name="connsiteY687" fmla="*/ 2277071 h 6858000"/>
              <a:gd name="connsiteX688" fmla="*/ 270029 w 12192000"/>
              <a:gd name="connsiteY688" fmla="*/ 2180845 h 6858000"/>
              <a:gd name="connsiteX689" fmla="*/ 0 w 12192000"/>
              <a:gd name="connsiteY689" fmla="*/ 1910819 h 6858000"/>
              <a:gd name="connsiteX690" fmla="*/ 0 w 12192000"/>
              <a:gd name="connsiteY690" fmla="*/ 1829350 h 6858000"/>
              <a:gd name="connsiteX691" fmla="*/ 308083 w 12192000"/>
              <a:gd name="connsiteY691" fmla="*/ 2137429 h 6858000"/>
              <a:gd name="connsiteX692" fmla="*/ 409669 w 12192000"/>
              <a:gd name="connsiteY692" fmla="*/ 2137429 h 6858000"/>
              <a:gd name="connsiteX693" fmla="*/ 1137368 w 12192000"/>
              <a:gd name="connsiteY693" fmla="*/ 1409728 h 6858000"/>
              <a:gd name="connsiteX694" fmla="*/ 403782 w 12192000"/>
              <a:gd name="connsiteY694" fmla="*/ 676139 h 6858000"/>
              <a:gd name="connsiteX695" fmla="*/ 313968 w 12192000"/>
              <a:gd name="connsiteY695" fmla="*/ 676139 h 6858000"/>
              <a:gd name="connsiteX696" fmla="*/ 0 w 12192000"/>
              <a:gd name="connsiteY696" fmla="*/ 990105 h 6858000"/>
              <a:gd name="connsiteX697" fmla="*/ 0 w 12192000"/>
              <a:gd name="connsiteY697" fmla="*/ 908638 h 6858000"/>
              <a:gd name="connsiteX698" fmla="*/ 270036 w 12192000"/>
              <a:gd name="connsiteY698" fmla="*/ 638604 h 6858000"/>
              <a:gd name="connsiteX699" fmla="*/ 270036 w 12192000"/>
              <a:gd name="connsiteY699" fmla="*/ 542392 h 6858000"/>
              <a:gd name="connsiteX700" fmla="*/ 0 w 12192000"/>
              <a:gd name="connsiteY700" fmla="*/ 272361 h 6858000"/>
              <a:gd name="connsiteX701" fmla="*/ 0 w 12192000"/>
              <a:gd name="connsiteY701" fmla="*/ 190891 h 6858000"/>
              <a:gd name="connsiteX702" fmla="*/ 312431 w 12192000"/>
              <a:gd name="connsiteY702" fmla="*/ 503317 h 6858000"/>
              <a:gd name="connsiteX703" fmla="*/ 405323 w 12192000"/>
              <a:gd name="connsiteY703" fmla="*/ 503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Lst>
            <a:rect l="l" t="t" r="r" b="b"/>
            <a:pathLst>
              <a:path w="12192000" h="6858000">
                <a:moveTo>
                  <a:pt x="0" y="6744695"/>
                </a:moveTo>
                <a:lnTo>
                  <a:pt x="113307" y="6858000"/>
                </a:lnTo>
                <a:lnTo>
                  <a:pt x="31836" y="6858000"/>
                </a:lnTo>
                <a:lnTo>
                  <a:pt x="0" y="6826165"/>
                </a:lnTo>
                <a:close/>
                <a:moveTo>
                  <a:pt x="12192000" y="6739575"/>
                </a:moveTo>
                <a:lnTo>
                  <a:pt x="12192000" y="6821043"/>
                </a:lnTo>
                <a:lnTo>
                  <a:pt x="12155043" y="6858000"/>
                </a:lnTo>
                <a:lnTo>
                  <a:pt x="12073575" y="6858000"/>
                </a:lnTo>
                <a:close/>
                <a:moveTo>
                  <a:pt x="11740554" y="6238209"/>
                </a:moveTo>
                <a:lnTo>
                  <a:pt x="11913377" y="6238209"/>
                </a:lnTo>
                <a:lnTo>
                  <a:pt x="11913377" y="6411032"/>
                </a:lnTo>
                <a:lnTo>
                  <a:pt x="11740554" y="6411032"/>
                </a:lnTo>
                <a:close/>
                <a:moveTo>
                  <a:pt x="10101903" y="6238209"/>
                </a:moveTo>
                <a:lnTo>
                  <a:pt x="10274725" y="6238209"/>
                </a:lnTo>
                <a:lnTo>
                  <a:pt x="10274725" y="6411032"/>
                </a:lnTo>
                <a:lnTo>
                  <a:pt x="10101903" y="6411032"/>
                </a:lnTo>
                <a:close/>
                <a:moveTo>
                  <a:pt x="8463251" y="6238209"/>
                </a:moveTo>
                <a:lnTo>
                  <a:pt x="8636074" y="6238209"/>
                </a:lnTo>
                <a:lnTo>
                  <a:pt x="8636074" y="6411032"/>
                </a:lnTo>
                <a:lnTo>
                  <a:pt x="8463251" y="6411032"/>
                </a:lnTo>
                <a:close/>
                <a:moveTo>
                  <a:pt x="6824599" y="6238209"/>
                </a:moveTo>
                <a:lnTo>
                  <a:pt x="6997422" y="6238209"/>
                </a:lnTo>
                <a:lnTo>
                  <a:pt x="6997422" y="6411032"/>
                </a:lnTo>
                <a:lnTo>
                  <a:pt x="6824599" y="6411032"/>
                </a:lnTo>
                <a:close/>
                <a:moveTo>
                  <a:pt x="5185950" y="6238209"/>
                </a:moveTo>
                <a:lnTo>
                  <a:pt x="5358773" y="6238209"/>
                </a:lnTo>
                <a:lnTo>
                  <a:pt x="5358773" y="6411032"/>
                </a:lnTo>
                <a:lnTo>
                  <a:pt x="5185950" y="6411032"/>
                </a:lnTo>
                <a:close/>
                <a:moveTo>
                  <a:pt x="3547296" y="6238209"/>
                </a:moveTo>
                <a:lnTo>
                  <a:pt x="3720119" y="6238209"/>
                </a:lnTo>
                <a:lnTo>
                  <a:pt x="3720119" y="6411032"/>
                </a:lnTo>
                <a:lnTo>
                  <a:pt x="3547296" y="6411032"/>
                </a:lnTo>
                <a:close/>
                <a:moveTo>
                  <a:pt x="1908646" y="6238209"/>
                </a:moveTo>
                <a:lnTo>
                  <a:pt x="2081470" y="6238209"/>
                </a:lnTo>
                <a:lnTo>
                  <a:pt x="2081470" y="6411032"/>
                </a:lnTo>
                <a:lnTo>
                  <a:pt x="1908646" y="6411032"/>
                </a:lnTo>
                <a:close/>
                <a:moveTo>
                  <a:pt x="269996" y="6238209"/>
                </a:moveTo>
                <a:lnTo>
                  <a:pt x="442819" y="6238209"/>
                </a:lnTo>
                <a:lnTo>
                  <a:pt x="442819" y="6411032"/>
                </a:lnTo>
                <a:lnTo>
                  <a:pt x="269996" y="6411032"/>
                </a:lnTo>
                <a:close/>
                <a:moveTo>
                  <a:pt x="10921228" y="5418567"/>
                </a:moveTo>
                <a:lnTo>
                  <a:pt x="11094051" y="5418567"/>
                </a:lnTo>
                <a:lnTo>
                  <a:pt x="11094051" y="5591390"/>
                </a:lnTo>
                <a:lnTo>
                  <a:pt x="10921228" y="5591390"/>
                </a:lnTo>
                <a:close/>
                <a:moveTo>
                  <a:pt x="9282577" y="5418567"/>
                </a:moveTo>
                <a:lnTo>
                  <a:pt x="9455400" y="5418567"/>
                </a:lnTo>
                <a:lnTo>
                  <a:pt x="9455400" y="5591390"/>
                </a:lnTo>
                <a:lnTo>
                  <a:pt x="9282577" y="5591390"/>
                </a:lnTo>
                <a:close/>
                <a:moveTo>
                  <a:pt x="7643925" y="5418567"/>
                </a:moveTo>
                <a:lnTo>
                  <a:pt x="7816748" y="5418567"/>
                </a:lnTo>
                <a:lnTo>
                  <a:pt x="7816748" y="5591390"/>
                </a:lnTo>
                <a:lnTo>
                  <a:pt x="7643925" y="5591390"/>
                </a:lnTo>
                <a:close/>
                <a:moveTo>
                  <a:pt x="6005273" y="5418567"/>
                </a:moveTo>
                <a:lnTo>
                  <a:pt x="6178096" y="5418567"/>
                </a:lnTo>
                <a:lnTo>
                  <a:pt x="6178096" y="5591390"/>
                </a:lnTo>
                <a:lnTo>
                  <a:pt x="6005273" y="5591390"/>
                </a:lnTo>
                <a:close/>
                <a:moveTo>
                  <a:pt x="4366633" y="5418567"/>
                </a:moveTo>
                <a:lnTo>
                  <a:pt x="4539460" y="5418567"/>
                </a:lnTo>
                <a:lnTo>
                  <a:pt x="4539460" y="5591390"/>
                </a:lnTo>
                <a:lnTo>
                  <a:pt x="4366633" y="5591390"/>
                </a:lnTo>
                <a:close/>
                <a:moveTo>
                  <a:pt x="2727987" y="5418567"/>
                </a:moveTo>
                <a:lnTo>
                  <a:pt x="2900809" y="5418567"/>
                </a:lnTo>
                <a:lnTo>
                  <a:pt x="2900809" y="5591390"/>
                </a:lnTo>
                <a:lnTo>
                  <a:pt x="2727987" y="5591390"/>
                </a:lnTo>
                <a:close/>
                <a:moveTo>
                  <a:pt x="1089338" y="5418567"/>
                </a:moveTo>
                <a:lnTo>
                  <a:pt x="1262160" y="5418567"/>
                </a:lnTo>
                <a:lnTo>
                  <a:pt x="1262160" y="5591390"/>
                </a:lnTo>
                <a:lnTo>
                  <a:pt x="1089338" y="5591390"/>
                </a:lnTo>
                <a:close/>
                <a:moveTo>
                  <a:pt x="1178101" y="4727355"/>
                </a:moveTo>
                <a:lnTo>
                  <a:pt x="442836" y="5462622"/>
                </a:lnTo>
                <a:lnTo>
                  <a:pt x="442836" y="5549070"/>
                </a:lnTo>
                <a:lnTo>
                  <a:pt x="1178103" y="6284339"/>
                </a:lnTo>
                <a:lnTo>
                  <a:pt x="1908665" y="5553778"/>
                </a:lnTo>
                <a:lnTo>
                  <a:pt x="1908665" y="5457916"/>
                </a:lnTo>
                <a:close/>
                <a:moveTo>
                  <a:pt x="9370328" y="4727354"/>
                </a:moveTo>
                <a:lnTo>
                  <a:pt x="8636074" y="5461609"/>
                </a:lnTo>
                <a:lnTo>
                  <a:pt x="8636074" y="5550076"/>
                </a:lnTo>
                <a:lnTo>
                  <a:pt x="9370332" y="6284336"/>
                </a:lnTo>
                <a:lnTo>
                  <a:pt x="10101903" y="5552765"/>
                </a:lnTo>
                <a:lnTo>
                  <a:pt x="10101903" y="5458928"/>
                </a:lnTo>
                <a:close/>
                <a:moveTo>
                  <a:pt x="4454997" y="4727354"/>
                </a:moveTo>
                <a:lnTo>
                  <a:pt x="3720127" y="5462212"/>
                </a:lnTo>
                <a:lnTo>
                  <a:pt x="3720127" y="5549480"/>
                </a:lnTo>
                <a:lnTo>
                  <a:pt x="4454994" y="6284337"/>
                </a:lnTo>
                <a:lnTo>
                  <a:pt x="5185957" y="5553365"/>
                </a:lnTo>
                <a:lnTo>
                  <a:pt x="5185957" y="5458324"/>
                </a:lnTo>
                <a:close/>
                <a:moveTo>
                  <a:pt x="2816547" y="4727354"/>
                </a:moveTo>
                <a:lnTo>
                  <a:pt x="2081491" y="5462427"/>
                </a:lnTo>
                <a:lnTo>
                  <a:pt x="2081491" y="5549265"/>
                </a:lnTo>
                <a:lnTo>
                  <a:pt x="2816547" y="6284340"/>
                </a:lnTo>
                <a:lnTo>
                  <a:pt x="3547302" y="5553564"/>
                </a:lnTo>
                <a:lnTo>
                  <a:pt x="3547302" y="5458128"/>
                </a:lnTo>
                <a:close/>
                <a:moveTo>
                  <a:pt x="6093420" y="4727352"/>
                </a:moveTo>
                <a:lnTo>
                  <a:pt x="5358778" y="5462014"/>
                </a:lnTo>
                <a:lnTo>
                  <a:pt x="5358778" y="5549677"/>
                </a:lnTo>
                <a:lnTo>
                  <a:pt x="6093420" y="6284339"/>
                </a:lnTo>
                <a:lnTo>
                  <a:pt x="6824599" y="5553159"/>
                </a:lnTo>
                <a:lnTo>
                  <a:pt x="6824599" y="5458532"/>
                </a:lnTo>
                <a:close/>
                <a:moveTo>
                  <a:pt x="11008785" y="4727351"/>
                </a:moveTo>
                <a:lnTo>
                  <a:pt x="10274725" y="5461411"/>
                </a:lnTo>
                <a:lnTo>
                  <a:pt x="10274725" y="5550279"/>
                </a:lnTo>
                <a:lnTo>
                  <a:pt x="11008781" y="6284336"/>
                </a:lnTo>
                <a:lnTo>
                  <a:pt x="11740554" y="5552562"/>
                </a:lnTo>
                <a:lnTo>
                  <a:pt x="11740554" y="5459121"/>
                </a:lnTo>
                <a:close/>
                <a:moveTo>
                  <a:pt x="7731877" y="4727351"/>
                </a:moveTo>
                <a:lnTo>
                  <a:pt x="6997422" y="5461805"/>
                </a:lnTo>
                <a:lnTo>
                  <a:pt x="6997422" y="5549884"/>
                </a:lnTo>
                <a:lnTo>
                  <a:pt x="7731873" y="6284337"/>
                </a:lnTo>
                <a:lnTo>
                  <a:pt x="8463251" y="5552959"/>
                </a:lnTo>
                <a:lnTo>
                  <a:pt x="8463251" y="5458725"/>
                </a:lnTo>
                <a:close/>
                <a:moveTo>
                  <a:pt x="11740554" y="4601625"/>
                </a:moveTo>
                <a:lnTo>
                  <a:pt x="11913377" y="4601625"/>
                </a:lnTo>
                <a:lnTo>
                  <a:pt x="11913377" y="4774448"/>
                </a:lnTo>
                <a:lnTo>
                  <a:pt x="11740554" y="4774448"/>
                </a:lnTo>
                <a:close/>
                <a:moveTo>
                  <a:pt x="10101903" y="4601625"/>
                </a:moveTo>
                <a:lnTo>
                  <a:pt x="10274725" y="4601625"/>
                </a:lnTo>
                <a:lnTo>
                  <a:pt x="10274725" y="4774448"/>
                </a:lnTo>
                <a:lnTo>
                  <a:pt x="10101903" y="4774448"/>
                </a:lnTo>
                <a:close/>
                <a:moveTo>
                  <a:pt x="8463251" y="4601625"/>
                </a:moveTo>
                <a:lnTo>
                  <a:pt x="8636074" y="4601625"/>
                </a:lnTo>
                <a:lnTo>
                  <a:pt x="8636074" y="4774448"/>
                </a:lnTo>
                <a:lnTo>
                  <a:pt x="8463251" y="4774448"/>
                </a:lnTo>
                <a:close/>
                <a:moveTo>
                  <a:pt x="6824599" y="4601625"/>
                </a:moveTo>
                <a:lnTo>
                  <a:pt x="6997422" y="4601625"/>
                </a:lnTo>
                <a:lnTo>
                  <a:pt x="6997422" y="4774448"/>
                </a:lnTo>
                <a:lnTo>
                  <a:pt x="6824599" y="4774448"/>
                </a:lnTo>
                <a:close/>
                <a:moveTo>
                  <a:pt x="5185955" y="4601625"/>
                </a:moveTo>
                <a:lnTo>
                  <a:pt x="5358777" y="4601625"/>
                </a:lnTo>
                <a:lnTo>
                  <a:pt x="5358777" y="4774448"/>
                </a:lnTo>
                <a:lnTo>
                  <a:pt x="5185955" y="4774448"/>
                </a:lnTo>
                <a:close/>
                <a:moveTo>
                  <a:pt x="3547301" y="4601625"/>
                </a:moveTo>
                <a:lnTo>
                  <a:pt x="3720124" y="4601625"/>
                </a:lnTo>
                <a:lnTo>
                  <a:pt x="3720124" y="4774448"/>
                </a:lnTo>
                <a:lnTo>
                  <a:pt x="3547301" y="4774448"/>
                </a:lnTo>
                <a:close/>
                <a:moveTo>
                  <a:pt x="1908659" y="4601625"/>
                </a:moveTo>
                <a:lnTo>
                  <a:pt x="2081483" y="4601625"/>
                </a:lnTo>
                <a:lnTo>
                  <a:pt x="2081483" y="4774448"/>
                </a:lnTo>
                <a:lnTo>
                  <a:pt x="1908659" y="4774448"/>
                </a:lnTo>
                <a:close/>
                <a:moveTo>
                  <a:pt x="270007" y="4601625"/>
                </a:moveTo>
                <a:lnTo>
                  <a:pt x="442830" y="4601625"/>
                </a:lnTo>
                <a:lnTo>
                  <a:pt x="442830" y="4774448"/>
                </a:lnTo>
                <a:lnTo>
                  <a:pt x="270007" y="4774448"/>
                </a:lnTo>
                <a:close/>
                <a:moveTo>
                  <a:pt x="10145462" y="3952222"/>
                </a:moveTo>
                <a:lnTo>
                  <a:pt x="9411064" y="4686619"/>
                </a:lnTo>
                <a:lnTo>
                  <a:pt x="10143012" y="5418567"/>
                </a:lnTo>
                <a:lnTo>
                  <a:pt x="10236099" y="5418567"/>
                </a:lnTo>
                <a:lnTo>
                  <a:pt x="10968050" y="4686615"/>
                </a:lnTo>
                <a:lnTo>
                  <a:pt x="10233657" y="3952222"/>
                </a:lnTo>
                <a:close/>
                <a:moveTo>
                  <a:pt x="8507004" y="3952222"/>
                </a:moveTo>
                <a:lnTo>
                  <a:pt x="7772612" y="4686615"/>
                </a:lnTo>
                <a:lnTo>
                  <a:pt x="8504563" y="5418567"/>
                </a:lnTo>
                <a:lnTo>
                  <a:pt x="8597643" y="5418567"/>
                </a:lnTo>
                <a:lnTo>
                  <a:pt x="9329593" y="4686617"/>
                </a:lnTo>
                <a:lnTo>
                  <a:pt x="8595197" y="3952222"/>
                </a:lnTo>
                <a:close/>
                <a:moveTo>
                  <a:pt x="6868551" y="3952222"/>
                </a:moveTo>
                <a:lnTo>
                  <a:pt x="6134155" y="4686617"/>
                </a:lnTo>
                <a:lnTo>
                  <a:pt x="6866103" y="5418567"/>
                </a:lnTo>
                <a:lnTo>
                  <a:pt x="6959192" y="5418567"/>
                </a:lnTo>
                <a:lnTo>
                  <a:pt x="7691142" y="4686617"/>
                </a:lnTo>
                <a:lnTo>
                  <a:pt x="6956748" y="3952222"/>
                </a:lnTo>
                <a:close/>
                <a:moveTo>
                  <a:pt x="5230122" y="3952222"/>
                </a:moveTo>
                <a:lnTo>
                  <a:pt x="4495738" y="4686619"/>
                </a:lnTo>
                <a:lnTo>
                  <a:pt x="5227671" y="5418567"/>
                </a:lnTo>
                <a:lnTo>
                  <a:pt x="5320755" y="5418567"/>
                </a:lnTo>
                <a:lnTo>
                  <a:pt x="6052685" y="4686617"/>
                </a:lnTo>
                <a:lnTo>
                  <a:pt x="5318307" y="3952222"/>
                </a:lnTo>
                <a:close/>
                <a:moveTo>
                  <a:pt x="3591662" y="3952222"/>
                </a:moveTo>
                <a:lnTo>
                  <a:pt x="2857282" y="4686619"/>
                </a:lnTo>
                <a:lnTo>
                  <a:pt x="3589211" y="5418567"/>
                </a:lnTo>
                <a:lnTo>
                  <a:pt x="3682300" y="5418567"/>
                </a:lnTo>
                <a:lnTo>
                  <a:pt x="4414258" y="4686619"/>
                </a:lnTo>
                <a:lnTo>
                  <a:pt x="3679850" y="3952222"/>
                </a:lnTo>
                <a:close/>
                <a:moveTo>
                  <a:pt x="1953238" y="3952222"/>
                </a:moveTo>
                <a:lnTo>
                  <a:pt x="1218835" y="4686620"/>
                </a:lnTo>
                <a:lnTo>
                  <a:pt x="1950786" y="5418567"/>
                </a:lnTo>
                <a:lnTo>
                  <a:pt x="2043879" y="5418567"/>
                </a:lnTo>
                <a:lnTo>
                  <a:pt x="2775812" y="4686619"/>
                </a:lnTo>
                <a:lnTo>
                  <a:pt x="2041429" y="3952222"/>
                </a:lnTo>
                <a:close/>
                <a:moveTo>
                  <a:pt x="10921228" y="3779399"/>
                </a:moveTo>
                <a:lnTo>
                  <a:pt x="11094051" y="3779399"/>
                </a:lnTo>
                <a:lnTo>
                  <a:pt x="11094051" y="3952222"/>
                </a:lnTo>
                <a:lnTo>
                  <a:pt x="10921228" y="3952222"/>
                </a:lnTo>
                <a:close/>
                <a:moveTo>
                  <a:pt x="9282577" y="3779399"/>
                </a:moveTo>
                <a:lnTo>
                  <a:pt x="9455400" y="3779399"/>
                </a:lnTo>
                <a:lnTo>
                  <a:pt x="9455400" y="3952222"/>
                </a:lnTo>
                <a:lnTo>
                  <a:pt x="9282577" y="3952222"/>
                </a:lnTo>
                <a:close/>
                <a:moveTo>
                  <a:pt x="7643925" y="3779399"/>
                </a:moveTo>
                <a:lnTo>
                  <a:pt x="7816748" y="3779399"/>
                </a:lnTo>
                <a:lnTo>
                  <a:pt x="7816748" y="3952222"/>
                </a:lnTo>
                <a:lnTo>
                  <a:pt x="7643925" y="3952222"/>
                </a:lnTo>
                <a:close/>
                <a:moveTo>
                  <a:pt x="6005273" y="3779399"/>
                </a:moveTo>
                <a:lnTo>
                  <a:pt x="6178096" y="3779399"/>
                </a:lnTo>
                <a:lnTo>
                  <a:pt x="6178096" y="3952222"/>
                </a:lnTo>
                <a:lnTo>
                  <a:pt x="6005273" y="3952222"/>
                </a:lnTo>
                <a:close/>
                <a:moveTo>
                  <a:pt x="4366635" y="3779399"/>
                </a:moveTo>
                <a:lnTo>
                  <a:pt x="4539462" y="3779399"/>
                </a:lnTo>
                <a:lnTo>
                  <a:pt x="4539462" y="3952222"/>
                </a:lnTo>
                <a:lnTo>
                  <a:pt x="4366635" y="3952222"/>
                </a:lnTo>
                <a:close/>
                <a:moveTo>
                  <a:pt x="2727994" y="3779399"/>
                </a:moveTo>
                <a:lnTo>
                  <a:pt x="2900815" y="3779399"/>
                </a:lnTo>
                <a:lnTo>
                  <a:pt x="2900815" y="3952222"/>
                </a:lnTo>
                <a:lnTo>
                  <a:pt x="2727994" y="3952222"/>
                </a:lnTo>
                <a:close/>
                <a:moveTo>
                  <a:pt x="1089344" y="3779399"/>
                </a:moveTo>
                <a:lnTo>
                  <a:pt x="1262166" y="3779399"/>
                </a:lnTo>
                <a:lnTo>
                  <a:pt x="1262166" y="3952222"/>
                </a:lnTo>
                <a:lnTo>
                  <a:pt x="1089344" y="3952222"/>
                </a:lnTo>
                <a:close/>
                <a:moveTo>
                  <a:pt x="1178101" y="3088920"/>
                </a:moveTo>
                <a:lnTo>
                  <a:pt x="442844" y="3824161"/>
                </a:lnTo>
                <a:lnTo>
                  <a:pt x="442844" y="3910626"/>
                </a:lnTo>
                <a:lnTo>
                  <a:pt x="1178101" y="4645885"/>
                </a:lnTo>
                <a:lnTo>
                  <a:pt x="1908673" y="3915317"/>
                </a:lnTo>
                <a:lnTo>
                  <a:pt x="1908673" y="3819468"/>
                </a:lnTo>
                <a:close/>
                <a:moveTo>
                  <a:pt x="2816547" y="3088919"/>
                </a:moveTo>
                <a:lnTo>
                  <a:pt x="2081500" y="3823966"/>
                </a:lnTo>
                <a:lnTo>
                  <a:pt x="2081500" y="3910819"/>
                </a:lnTo>
                <a:lnTo>
                  <a:pt x="2816547" y="4645883"/>
                </a:lnTo>
                <a:lnTo>
                  <a:pt x="3547307" y="3915106"/>
                </a:lnTo>
                <a:lnTo>
                  <a:pt x="3547307" y="3819677"/>
                </a:lnTo>
                <a:close/>
                <a:moveTo>
                  <a:pt x="7731873" y="3088917"/>
                </a:moveTo>
                <a:lnTo>
                  <a:pt x="6997422" y="3823351"/>
                </a:lnTo>
                <a:lnTo>
                  <a:pt x="6997422" y="3911424"/>
                </a:lnTo>
                <a:lnTo>
                  <a:pt x="7731879" y="4645880"/>
                </a:lnTo>
                <a:lnTo>
                  <a:pt x="8463251" y="3914507"/>
                </a:lnTo>
                <a:lnTo>
                  <a:pt x="8463251" y="3820276"/>
                </a:lnTo>
                <a:close/>
                <a:moveTo>
                  <a:pt x="4454997" y="3088917"/>
                </a:moveTo>
                <a:lnTo>
                  <a:pt x="3720130" y="3823754"/>
                </a:lnTo>
                <a:lnTo>
                  <a:pt x="3720130" y="3911030"/>
                </a:lnTo>
                <a:lnTo>
                  <a:pt x="4454997" y="4645883"/>
                </a:lnTo>
                <a:lnTo>
                  <a:pt x="5185960" y="3914910"/>
                </a:lnTo>
                <a:lnTo>
                  <a:pt x="5185960" y="3819872"/>
                </a:lnTo>
                <a:close/>
                <a:moveTo>
                  <a:pt x="11008787" y="3088916"/>
                </a:moveTo>
                <a:lnTo>
                  <a:pt x="10274725" y="3822957"/>
                </a:lnTo>
                <a:lnTo>
                  <a:pt x="10274725" y="3911819"/>
                </a:lnTo>
                <a:lnTo>
                  <a:pt x="11008787" y="4645880"/>
                </a:lnTo>
                <a:lnTo>
                  <a:pt x="11740554" y="3914113"/>
                </a:lnTo>
                <a:lnTo>
                  <a:pt x="11740554" y="3820664"/>
                </a:lnTo>
                <a:close/>
                <a:moveTo>
                  <a:pt x="9370330" y="3088916"/>
                </a:moveTo>
                <a:lnTo>
                  <a:pt x="8636074" y="3823153"/>
                </a:lnTo>
                <a:lnTo>
                  <a:pt x="8636074" y="3911629"/>
                </a:lnTo>
                <a:lnTo>
                  <a:pt x="9370328" y="4645882"/>
                </a:lnTo>
                <a:lnTo>
                  <a:pt x="10101903" y="3914308"/>
                </a:lnTo>
                <a:lnTo>
                  <a:pt x="10101903" y="3820468"/>
                </a:lnTo>
                <a:close/>
                <a:moveTo>
                  <a:pt x="6093424" y="3088914"/>
                </a:moveTo>
                <a:lnTo>
                  <a:pt x="5358784" y="3823556"/>
                </a:lnTo>
                <a:lnTo>
                  <a:pt x="5358784" y="3911226"/>
                </a:lnTo>
                <a:lnTo>
                  <a:pt x="6093418" y="4645882"/>
                </a:lnTo>
                <a:lnTo>
                  <a:pt x="6824599" y="3914702"/>
                </a:lnTo>
                <a:lnTo>
                  <a:pt x="6824599" y="3820073"/>
                </a:lnTo>
                <a:close/>
                <a:moveTo>
                  <a:pt x="270004" y="2958175"/>
                </a:moveTo>
                <a:lnTo>
                  <a:pt x="442827" y="2958175"/>
                </a:lnTo>
                <a:lnTo>
                  <a:pt x="442827" y="3130998"/>
                </a:lnTo>
                <a:lnTo>
                  <a:pt x="270004" y="3130998"/>
                </a:lnTo>
                <a:close/>
                <a:moveTo>
                  <a:pt x="11740554" y="2958174"/>
                </a:moveTo>
                <a:lnTo>
                  <a:pt x="11913377" y="2958174"/>
                </a:lnTo>
                <a:lnTo>
                  <a:pt x="11913377" y="3130997"/>
                </a:lnTo>
                <a:lnTo>
                  <a:pt x="11740554" y="3130997"/>
                </a:lnTo>
                <a:close/>
                <a:moveTo>
                  <a:pt x="10101903" y="2958174"/>
                </a:moveTo>
                <a:lnTo>
                  <a:pt x="10274725" y="2958174"/>
                </a:lnTo>
                <a:lnTo>
                  <a:pt x="10274725" y="3130997"/>
                </a:lnTo>
                <a:lnTo>
                  <a:pt x="10101903" y="3130997"/>
                </a:lnTo>
                <a:close/>
                <a:moveTo>
                  <a:pt x="8463251" y="2958174"/>
                </a:moveTo>
                <a:lnTo>
                  <a:pt x="8636074" y="2958174"/>
                </a:lnTo>
                <a:lnTo>
                  <a:pt x="8636074" y="3130997"/>
                </a:lnTo>
                <a:lnTo>
                  <a:pt x="8463251" y="3130997"/>
                </a:lnTo>
                <a:close/>
                <a:moveTo>
                  <a:pt x="6824599" y="2958174"/>
                </a:moveTo>
                <a:lnTo>
                  <a:pt x="6997422" y="2958174"/>
                </a:lnTo>
                <a:lnTo>
                  <a:pt x="6997422" y="3130997"/>
                </a:lnTo>
                <a:lnTo>
                  <a:pt x="6824599" y="3130997"/>
                </a:lnTo>
                <a:close/>
                <a:moveTo>
                  <a:pt x="5185955" y="2958174"/>
                </a:moveTo>
                <a:lnTo>
                  <a:pt x="5358775" y="2958174"/>
                </a:lnTo>
                <a:lnTo>
                  <a:pt x="5358775" y="3130997"/>
                </a:lnTo>
                <a:lnTo>
                  <a:pt x="5185955" y="3130997"/>
                </a:lnTo>
                <a:close/>
                <a:moveTo>
                  <a:pt x="3547299" y="2958174"/>
                </a:moveTo>
                <a:lnTo>
                  <a:pt x="3720122" y="2958174"/>
                </a:lnTo>
                <a:lnTo>
                  <a:pt x="3720122" y="3130997"/>
                </a:lnTo>
                <a:lnTo>
                  <a:pt x="3547299" y="3130997"/>
                </a:lnTo>
                <a:close/>
                <a:moveTo>
                  <a:pt x="1908655" y="2958174"/>
                </a:moveTo>
                <a:lnTo>
                  <a:pt x="2081480" y="2958174"/>
                </a:lnTo>
                <a:lnTo>
                  <a:pt x="2081480" y="3130997"/>
                </a:lnTo>
                <a:lnTo>
                  <a:pt x="1908655" y="3130997"/>
                </a:lnTo>
                <a:close/>
                <a:moveTo>
                  <a:pt x="1956771" y="2310252"/>
                </a:moveTo>
                <a:lnTo>
                  <a:pt x="1218835" y="3048185"/>
                </a:lnTo>
                <a:lnTo>
                  <a:pt x="1950074" y="3779399"/>
                </a:lnTo>
                <a:lnTo>
                  <a:pt x="2044592" y="3779399"/>
                </a:lnTo>
                <a:lnTo>
                  <a:pt x="2775813" y="3048184"/>
                </a:lnTo>
                <a:lnTo>
                  <a:pt x="2037896" y="2310252"/>
                </a:lnTo>
                <a:close/>
                <a:moveTo>
                  <a:pt x="10148994" y="2310250"/>
                </a:moveTo>
                <a:lnTo>
                  <a:pt x="9411065" y="3048180"/>
                </a:lnTo>
                <a:lnTo>
                  <a:pt x="10142306" y="3779399"/>
                </a:lnTo>
                <a:lnTo>
                  <a:pt x="10236813" y="3779399"/>
                </a:lnTo>
                <a:lnTo>
                  <a:pt x="10968050" y="3048180"/>
                </a:lnTo>
                <a:lnTo>
                  <a:pt x="10230121" y="2310250"/>
                </a:lnTo>
                <a:close/>
                <a:moveTo>
                  <a:pt x="8510539" y="2310250"/>
                </a:moveTo>
                <a:lnTo>
                  <a:pt x="7772608" y="3048182"/>
                </a:lnTo>
                <a:lnTo>
                  <a:pt x="8503844" y="3779399"/>
                </a:lnTo>
                <a:lnTo>
                  <a:pt x="8598359" y="3779399"/>
                </a:lnTo>
                <a:lnTo>
                  <a:pt x="9329596" y="3048182"/>
                </a:lnTo>
                <a:lnTo>
                  <a:pt x="8591666" y="2310250"/>
                </a:lnTo>
                <a:close/>
                <a:moveTo>
                  <a:pt x="6872085" y="2310250"/>
                </a:moveTo>
                <a:lnTo>
                  <a:pt x="6134158" y="3048179"/>
                </a:lnTo>
                <a:lnTo>
                  <a:pt x="6865395" y="3779399"/>
                </a:lnTo>
                <a:lnTo>
                  <a:pt x="6959902" y="3779399"/>
                </a:lnTo>
                <a:lnTo>
                  <a:pt x="7691139" y="3048182"/>
                </a:lnTo>
                <a:lnTo>
                  <a:pt x="6953207" y="2310250"/>
                </a:lnTo>
                <a:close/>
                <a:moveTo>
                  <a:pt x="5233651" y="2310250"/>
                </a:moveTo>
                <a:lnTo>
                  <a:pt x="4495738" y="3048182"/>
                </a:lnTo>
                <a:lnTo>
                  <a:pt x="5226958" y="3779399"/>
                </a:lnTo>
                <a:lnTo>
                  <a:pt x="5321471" y="3779399"/>
                </a:lnTo>
                <a:lnTo>
                  <a:pt x="6052689" y="3048180"/>
                </a:lnTo>
                <a:lnTo>
                  <a:pt x="5314779" y="2310250"/>
                </a:lnTo>
                <a:close/>
                <a:moveTo>
                  <a:pt x="3595195" y="2310250"/>
                </a:moveTo>
                <a:lnTo>
                  <a:pt x="2857284" y="3048184"/>
                </a:lnTo>
                <a:lnTo>
                  <a:pt x="3588498" y="3779399"/>
                </a:lnTo>
                <a:lnTo>
                  <a:pt x="3683015" y="3779399"/>
                </a:lnTo>
                <a:lnTo>
                  <a:pt x="4414258" y="3048182"/>
                </a:lnTo>
                <a:lnTo>
                  <a:pt x="3676318" y="2310250"/>
                </a:lnTo>
                <a:close/>
                <a:moveTo>
                  <a:pt x="4366637" y="2137429"/>
                </a:moveTo>
                <a:lnTo>
                  <a:pt x="4539469" y="2137429"/>
                </a:lnTo>
                <a:lnTo>
                  <a:pt x="4539469" y="2310250"/>
                </a:lnTo>
                <a:lnTo>
                  <a:pt x="4366637" y="2310250"/>
                </a:lnTo>
                <a:close/>
                <a:moveTo>
                  <a:pt x="2728000" y="2137429"/>
                </a:moveTo>
                <a:lnTo>
                  <a:pt x="2900821" y="2137429"/>
                </a:lnTo>
                <a:lnTo>
                  <a:pt x="2900821" y="2310252"/>
                </a:lnTo>
                <a:lnTo>
                  <a:pt x="2728000" y="2310252"/>
                </a:lnTo>
                <a:close/>
                <a:moveTo>
                  <a:pt x="1089351" y="2137429"/>
                </a:moveTo>
                <a:lnTo>
                  <a:pt x="1262176" y="2137429"/>
                </a:lnTo>
                <a:lnTo>
                  <a:pt x="1262176" y="2310252"/>
                </a:lnTo>
                <a:lnTo>
                  <a:pt x="1089351" y="2310252"/>
                </a:lnTo>
                <a:close/>
                <a:moveTo>
                  <a:pt x="10921228" y="2137428"/>
                </a:moveTo>
                <a:lnTo>
                  <a:pt x="11094051" y="2137428"/>
                </a:lnTo>
                <a:lnTo>
                  <a:pt x="11094051" y="2310250"/>
                </a:lnTo>
                <a:lnTo>
                  <a:pt x="10921228" y="2310250"/>
                </a:lnTo>
                <a:close/>
                <a:moveTo>
                  <a:pt x="9282577" y="2137428"/>
                </a:moveTo>
                <a:lnTo>
                  <a:pt x="9455400" y="2137428"/>
                </a:lnTo>
                <a:lnTo>
                  <a:pt x="9455400" y="2310250"/>
                </a:lnTo>
                <a:lnTo>
                  <a:pt x="9282577" y="2310250"/>
                </a:lnTo>
                <a:close/>
                <a:moveTo>
                  <a:pt x="7643925" y="2137428"/>
                </a:moveTo>
                <a:lnTo>
                  <a:pt x="7816748" y="2137428"/>
                </a:lnTo>
                <a:lnTo>
                  <a:pt x="7816748" y="2310250"/>
                </a:lnTo>
                <a:lnTo>
                  <a:pt x="7643925" y="2310250"/>
                </a:lnTo>
                <a:close/>
                <a:moveTo>
                  <a:pt x="6005273" y="2137428"/>
                </a:moveTo>
                <a:lnTo>
                  <a:pt x="6178096" y="2137428"/>
                </a:lnTo>
                <a:lnTo>
                  <a:pt x="6178096" y="2310250"/>
                </a:lnTo>
                <a:lnTo>
                  <a:pt x="6005273" y="2310250"/>
                </a:lnTo>
                <a:close/>
                <a:moveTo>
                  <a:pt x="1178101" y="1450462"/>
                </a:moveTo>
                <a:lnTo>
                  <a:pt x="442850" y="2185718"/>
                </a:lnTo>
                <a:lnTo>
                  <a:pt x="442850" y="2272197"/>
                </a:lnTo>
                <a:lnTo>
                  <a:pt x="1178101" y="3007450"/>
                </a:lnTo>
                <a:lnTo>
                  <a:pt x="1908680" y="2276876"/>
                </a:lnTo>
                <a:lnTo>
                  <a:pt x="1908680" y="2181038"/>
                </a:lnTo>
                <a:close/>
                <a:moveTo>
                  <a:pt x="2816549" y="1450461"/>
                </a:moveTo>
                <a:lnTo>
                  <a:pt x="2081506" y="2185522"/>
                </a:lnTo>
                <a:lnTo>
                  <a:pt x="2081506" y="2272391"/>
                </a:lnTo>
                <a:lnTo>
                  <a:pt x="2816547" y="3007448"/>
                </a:lnTo>
                <a:lnTo>
                  <a:pt x="3547310" y="2276668"/>
                </a:lnTo>
                <a:lnTo>
                  <a:pt x="3547310" y="2181243"/>
                </a:lnTo>
                <a:close/>
                <a:moveTo>
                  <a:pt x="6093420" y="1450459"/>
                </a:moveTo>
                <a:lnTo>
                  <a:pt x="5358785" y="2185116"/>
                </a:lnTo>
                <a:lnTo>
                  <a:pt x="5358785" y="2272787"/>
                </a:lnTo>
                <a:lnTo>
                  <a:pt x="6093424" y="3007445"/>
                </a:lnTo>
                <a:lnTo>
                  <a:pt x="6824599" y="2276267"/>
                </a:lnTo>
                <a:lnTo>
                  <a:pt x="6824599" y="2181643"/>
                </a:lnTo>
                <a:close/>
                <a:moveTo>
                  <a:pt x="11008784" y="1450457"/>
                </a:moveTo>
                <a:lnTo>
                  <a:pt x="10274725" y="2184520"/>
                </a:lnTo>
                <a:lnTo>
                  <a:pt x="10274725" y="2273387"/>
                </a:lnTo>
                <a:lnTo>
                  <a:pt x="11008784" y="3007447"/>
                </a:lnTo>
                <a:lnTo>
                  <a:pt x="11740554" y="2275675"/>
                </a:lnTo>
                <a:lnTo>
                  <a:pt x="11740554" y="2182231"/>
                </a:lnTo>
                <a:close/>
                <a:moveTo>
                  <a:pt x="9370330" y="1450457"/>
                </a:moveTo>
                <a:lnTo>
                  <a:pt x="8636074" y="2184717"/>
                </a:lnTo>
                <a:lnTo>
                  <a:pt x="8636074" y="2273188"/>
                </a:lnTo>
                <a:lnTo>
                  <a:pt x="9370332" y="3007445"/>
                </a:lnTo>
                <a:lnTo>
                  <a:pt x="10101903" y="2275874"/>
                </a:lnTo>
                <a:lnTo>
                  <a:pt x="10101903" y="2182031"/>
                </a:lnTo>
                <a:close/>
                <a:moveTo>
                  <a:pt x="7731877" y="1450457"/>
                </a:moveTo>
                <a:lnTo>
                  <a:pt x="6997422" y="2184913"/>
                </a:lnTo>
                <a:lnTo>
                  <a:pt x="6997422" y="2272997"/>
                </a:lnTo>
                <a:lnTo>
                  <a:pt x="7731873" y="3007448"/>
                </a:lnTo>
                <a:lnTo>
                  <a:pt x="8463251" y="2276069"/>
                </a:lnTo>
                <a:lnTo>
                  <a:pt x="8463251" y="2181835"/>
                </a:lnTo>
                <a:close/>
                <a:moveTo>
                  <a:pt x="4455004" y="1450457"/>
                </a:moveTo>
                <a:lnTo>
                  <a:pt x="3720132" y="2185317"/>
                </a:lnTo>
                <a:lnTo>
                  <a:pt x="3720132" y="2272595"/>
                </a:lnTo>
                <a:lnTo>
                  <a:pt x="4454997" y="3007447"/>
                </a:lnTo>
                <a:lnTo>
                  <a:pt x="5185965" y="2276470"/>
                </a:lnTo>
                <a:lnTo>
                  <a:pt x="5185965" y="2181431"/>
                </a:lnTo>
                <a:close/>
                <a:moveTo>
                  <a:pt x="11740554" y="1319511"/>
                </a:moveTo>
                <a:lnTo>
                  <a:pt x="11913377" y="1319511"/>
                </a:lnTo>
                <a:lnTo>
                  <a:pt x="11913377" y="1492334"/>
                </a:lnTo>
                <a:lnTo>
                  <a:pt x="11740554" y="1492334"/>
                </a:lnTo>
                <a:close/>
                <a:moveTo>
                  <a:pt x="10101903" y="1319511"/>
                </a:moveTo>
                <a:lnTo>
                  <a:pt x="10274725" y="1319511"/>
                </a:lnTo>
                <a:lnTo>
                  <a:pt x="10274725" y="1492334"/>
                </a:lnTo>
                <a:lnTo>
                  <a:pt x="10101903" y="1492334"/>
                </a:lnTo>
                <a:close/>
                <a:moveTo>
                  <a:pt x="8463251" y="1319511"/>
                </a:moveTo>
                <a:lnTo>
                  <a:pt x="8636074" y="1319511"/>
                </a:lnTo>
                <a:lnTo>
                  <a:pt x="8636074" y="1492334"/>
                </a:lnTo>
                <a:lnTo>
                  <a:pt x="8463251" y="1492334"/>
                </a:lnTo>
                <a:close/>
                <a:moveTo>
                  <a:pt x="6824599" y="1319511"/>
                </a:moveTo>
                <a:lnTo>
                  <a:pt x="6997422" y="1319511"/>
                </a:lnTo>
                <a:lnTo>
                  <a:pt x="6997422" y="1492334"/>
                </a:lnTo>
                <a:lnTo>
                  <a:pt x="6824599" y="1492334"/>
                </a:lnTo>
                <a:close/>
                <a:moveTo>
                  <a:pt x="5185950" y="1319511"/>
                </a:moveTo>
                <a:lnTo>
                  <a:pt x="5358775" y="1319511"/>
                </a:lnTo>
                <a:lnTo>
                  <a:pt x="5358775" y="1492334"/>
                </a:lnTo>
                <a:lnTo>
                  <a:pt x="5185950" y="1492334"/>
                </a:lnTo>
                <a:close/>
                <a:moveTo>
                  <a:pt x="3547299" y="1319511"/>
                </a:moveTo>
                <a:lnTo>
                  <a:pt x="3720121" y="1319511"/>
                </a:lnTo>
                <a:lnTo>
                  <a:pt x="3720121" y="1492334"/>
                </a:lnTo>
                <a:lnTo>
                  <a:pt x="3547299" y="1492334"/>
                </a:lnTo>
                <a:close/>
                <a:moveTo>
                  <a:pt x="1908651" y="1319511"/>
                </a:moveTo>
                <a:lnTo>
                  <a:pt x="2081474" y="1319511"/>
                </a:lnTo>
                <a:lnTo>
                  <a:pt x="2081474" y="1492334"/>
                </a:lnTo>
                <a:lnTo>
                  <a:pt x="1908651" y="1492334"/>
                </a:lnTo>
                <a:close/>
                <a:moveTo>
                  <a:pt x="269999" y="1319511"/>
                </a:moveTo>
                <a:lnTo>
                  <a:pt x="442822" y="1319511"/>
                </a:lnTo>
                <a:lnTo>
                  <a:pt x="442822" y="1492334"/>
                </a:lnTo>
                <a:lnTo>
                  <a:pt x="269999" y="1492334"/>
                </a:lnTo>
                <a:close/>
                <a:moveTo>
                  <a:pt x="6867736" y="676139"/>
                </a:moveTo>
                <a:lnTo>
                  <a:pt x="6134153" y="1409725"/>
                </a:lnTo>
                <a:lnTo>
                  <a:pt x="6861854" y="2137428"/>
                </a:lnTo>
                <a:lnTo>
                  <a:pt x="6963440" y="2137428"/>
                </a:lnTo>
                <a:lnTo>
                  <a:pt x="7691142" y="1409724"/>
                </a:lnTo>
                <a:lnTo>
                  <a:pt x="6957561" y="676139"/>
                </a:lnTo>
                <a:close/>
                <a:moveTo>
                  <a:pt x="5229309" y="676139"/>
                </a:moveTo>
                <a:lnTo>
                  <a:pt x="4495740" y="1409724"/>
                </a:lnTo>
                <a:lnTo>
                  <a:pt x="5223429" y="2137429"/>
                </a:lnTo>
                <a:lnTo>
                  <a:pt x="5325001" y="2137429"/>
                </a:lnTo>
                <a:lnTo>
                  <a:pt x="6052685" y="1409725"/>
                </a:lnTo>
                <a:lnTo>
                  <a:pt x="5319125" y="676139"/>
                </a:lnTo>
                <a:close/>
                <a:moveTo>
                  <a:pt x="3590849" y="676139"/>
                </a:moveTo>
                <a:lnTo>
                  <a:pt x="2857284" y="1409727"/>
                </a:lnTo>
                <a:lnTo>
                  <a:pt x="3584964" y="2137429"/>
                </a:lnTo>
                <a:lnTo>
                  <a:pt x="3686549" y="2137429"/>
                </a:lnTo>
                <a:lnTo>
                  <a:pt x="4414265" y="1409724"/>
                </a:lnTo>
                <a:lnTo>
                  <a:pt x="3680672" y="676139"/>
                </a:lnTo>
                <a:close/>
                <a:moveTo>
                  <a:pt x="1952425" y="676139"/>
                </a:moveTo>
                <a:lnTo>
                  <a:pt x="1218836" y="1409728"/>
                </a:lnTo>
                <a:lnTo>
                  <a:pt x="1946542" y="2137429"/>
                </a:lnTo>
                <a:lnTo>
                  <a:pt x="2048130" y="2137429"/>
                </a:lnTo>
                <a:lnTo>
                  <a:pt x="2775813" y="1409727"/>
                </a:lnTo>
                <a:lnTo>
                  <a:pt x="2042245" y="676139"/>
                </a:lnTo>
                <a:close/>
                <a:moveTo>
                  <a:pt x="10144648" y="676138"/>
                </a:moveTo>
                <a:lnTo>
                  <a:pt x="9411064" y="1409725"/>
                </a:lnTo>
                <a:lnTo>
                  <a:pt x="10138764" y="2137428"/>
                </a:lnTo>
                <a:lnTo>
                  <a:pt x="10240351" y="2137428"/>
                </a:lnTo>
                <a:lnTo>
                  <a:pt x="10968050" y="1409725"/>
                </a:lnTo>
                <a:lnTo>
                  <a:pt x="10234466" y="676138"/>
                </a:lnTo>
                <a:close/>
                <a:moveTo>
                  <a:pt x="8506193" y="676138"/>
                </a:moveTo>
                <a:lnTo>
                  <a:pt x="7772612" y="1409722"/>
                </a:lnTo>
                <a:lnTo>
                  <a:pt x="8500314" y="2137428"/>
                </a:lnTo>
                <a:lnTo>
                  <a:pt x="8601893" y="2137428"/>
                </a:lnTo>
                <a:lnTo>
                  <a:pt x="9329595" y="1409724"/>
                </a:lnTo>
                <a:lnTo>
                  <a:pt x="8596014" y="676138"/>
                </a:lnTo>
                <a:close/>
                <a:moveTo>
                  <a:pt x="9282577" y="503317"/>
                </a:moveTo>
                <a:lnTo>
                  <a:pt x="9455400" y="503317"/>
                </a:lnTo>
                <a:lnTo>
                  <a:pt x="9455400" y="676138"/>
                </a:lnTo>
                <a:lnTo>
                  <a:pt x="9282577" y="676138"/>
                </a:lnTo>
                <a:close/>
                <a:moveTo>
                  <a:pt x="7643925" y="503317"/>
                </a:moveTo>
                <a:lnTo>
                  <a:pt x="7816748" y="503317"/>
                </a:lnTo>
                <a:lnTo>
                  <a:pt x="7816748" y="676138"/>
                </a:lnTo>
                <a:lnTo>
                  <a:pt x="7643925" y="676138"/>
                </a:lnTo>
                <a:close/>
                <a:moveTo>
                  <a:pt x="6005276" y="503317"/>
                </a:moveTo>
                <a:lnTo>
                  <a:pt x="6178096" y="503317"/>
                </a:lnTo>
                <a:lnTo>
                  <a:pt x="6178096" y="676139"/>
                </a:lnTo>
                <a:lnTo>
                  <a:pt x="6005276" y="676139"/>
                </a:lnTo>
                <a:close/>
                <a:moveTo>
                  <a:pt x="4366642" y="503317"/>
                </a:moveTo>
                <a:lnTo>
                  <a:pt x="4539471" y="503317"/>
                </a:lnTo>
                <a:lnTo>
                  <a:pt x="4539471" y="676139"/>
                </a:lnTo>
                <a:lnTo>
                  <a:pt x="4366642" y="676139"/>
                </a:lnTo>
                <a:close/>
                <a:moveTo>
                  <a:pt x="2728006" y="503317"/>
                </a:moveTo>
                <a:lnTo>
                  <a:pt x="2900827" y="503317"/>
                </a:lnTo>
                <a:lnTo>
                  <a:pt x="2900827" y="676139"/>
                </a:lnTo>
                <a:lnTo>
                  <a:pt x="2728006" y="676139"/>
                </a:lnTo>
                <a:close/>
                <a:moveTo>
                  <a:pt x="1089356" y="503317"/>
                </a:moveTo>
                <a:lnTo>
                  <a:pt x="1262180" y="503317"/>
                </a:lnTo>
                <a:lnTo>
                  <a:pt x="1262180" y="676139"/>
                </a:lnTo>
                <a:lnTo>
                  <a:pt x="1089356" y="676139"/>
                </a:lnTo>
                <a:close/>
                <a:moveTo>
                  <a:pt x="10921228" y="503315"/>
                </a:moveTo>
                <a:lnTo>
                  <a:pt x="11094051" y="503315"/>
                </a:lnTo>
                <a:lnTo>
                  <a:pt x="11094051" y="676138"/>
                </a:lnTo>
                <a:lnTo>
                  <a:pt x="10921228" y="676138"/>
                </a:lnTo>
                <a:close/>
                <a:moveTo>
                  <a:pt x="908640" y="0"/>
                </a:moveTo>
                <a:lnTo>
                  <a:pt x="990112" y="0"/>
                </a:lnTo>
                <a:lnTo>
                  <a:pt x="442858" y="547252"/>
                </a:lnTo>
                <a:lnTo>
                  <a:pt x="442858" y="633743"/>
                </a:lnTo>
                <a:lnTo>
                  <a:pt x="1178101" y="1368995"/>
                </a:lnTo>
                <a:lnTo>
                  <a:pt x="1908688" y="638408"/>
                </a:lnTo>
                <a:lnTo>
                  <a:pt x="1908688" y="542586"/>
                </a:lnTo>
                <a:lnTo>
                  <a:pt x="1366097" y="0"/>
                </a:lnTo>
                <a:lnTo>
                  <a:pt x="1447563" y="0"/>
                </a:lnTo>
                <a:lnTo>
                  <a:pt x="1950888" y="503317"/>
                </a:lnTo>
                <a:lnTo>
                  <a:pt x="2043784" y="503317"/>
                </a:lnTo>
                <a:lnTo>
                  <a:pt x="2547089" y="0"/>
                </a:lnTo>
                <a:lnTo>
                  <a:pt x="2628562" y="0"/>
                </a:lnTo>
                <a:lnTo>
                  <a:pt x="2081516" y="547055"/>
                </a:lnTo>
                <a:lnTo>
                  <a:pt x="2081516" y="633940"/>
                </a:lnTo>
                <a:lnTo>
                  <a:pt x="2816549" y="1368993"/>
                </a:lnTo>
                <a:lnTo>
                  <a:pt x="3547312" y="638208"/>
                </a:lnTo>
                <a:lnTo>
                  <a:pt x="3547312" y="542779"/>
                </a:lnTo>
                <a:lnTo>
                  <a:pt x="3004547" y="0"/>
                </a:lnTo>
                <a:lnTo>
                  <a:pt x="3086016" y="0"/>
                </a:lnTo>
                <a:lnTo>
                  <a:pt x="3589315" y="503317"/>
                </a:lnTo>
                <a:lnTo>
                  <a:pt x="3682203" y="503317"/>
                </a:lnTo>
                <a:lnTo>
                  <a:pt x="4185519" y="0"/>
                </a:lnTo>
                <a:lnTo>
                  <a:pt x="4266995" y="0"/>
                </a:lnTo>
                <a:lnTo>
                  <a:pt x="3720132" y="546854"/>
                </a:lnTo>
                <a:lnTo>
                  <a:pt x="3720132" y="634135"/>
                </a:lnTo>
                <a:lnTo>
                  <a:pt x="4455002" y="1368990"/>
                </a:lnTo>
                <a:lnTo>
                  <a:pt x="5185966" y="638007"/>
                </a:lnTo>
                <a:lnTo>
                  <a:pt x="5185966" y="542984"/>
                </a:lnTo>
                <a:lnTo>
                  <a:pt x="4642992" y="0"/>
                </a:lnTo>
                <a:lnTo>
                  <a:pt x="4724451" y="0"/>
                </a:lnTo>
                <a:lnTo>
                  <a:pt x="5227769" y="503317"/>
                </a:lnTo>
                <a:lnTo>
                  <a:pt x="5320660" y="503317"/>
                </a:lnTo>
                <a:lnTo>
                  <a:pt x="5823964" y="0"/>
                </a:lnTo>
                <a:lnTo>
                  <a:pt x="5905430" y="0"/>
                </a:lnTo>
                <a:lnTo>
                  <a:pt x="5358787" y="546658"/>
                </a:lnTo>
                <a:lnTo>
                  <a:pt x="5358787" y="634336"/>
                </a:lnTo>
                <a:lnTo>
                  <a:pt x="6093420" y="1368992"/>
                </a:lnTo>
                <a:lnTo>
                  <a:pt x="6824599" y="637807"/>
                </a:lnTo>
                <a:lnTo>
                  <a:pt x="6824599" y="543179"/>
                </a:lnTo>
                <a:lnTo>
                  <a:pt x="6281420" y="0"/>
                </a:lnTo>
                <a:lnTo>
                  <a:pt x="6362891" y="0"/>
                </a:lnTo>
                <a:lnTo>
                  <a:pt x="6866209" y="503317"/>
                </a:lnTo>
                <a:lnTo>
                  <a:pt x="6959091" y="503317"/>
                </a:lnTo>
                <a:lnTo>
                  <a:pt x="7462407" y="0"/>
                </a:lnTo>
                <a:lnTo>
                  <a:pt x="7543877" y="0"/>
                </a:lnTo>
                <a:lnTo>
                  <a:pt x="6997422" y="546453"/>
                </a:lnTo>
                <a:lnTo>
                  <a:pt x="6997422" y="634529"/>
                </a:lnTo>
                <a:lnTo>
                  <a:pt x="7731877" y="1368988"/>
                </a:lnTo>
                <a:lnTo>
                  <a:pt x="8463251" y="637611"/>
                </a:lnTo>
                <a:lnTo>
                  <a:pt x="8463251" y="543377"/>
                </a:lnTo>
                <a:lnTo>
                  <a:pt x="7919874" y="0"/>
                </a:lnTo>
                <a:lnTo>
                  <a:pt x="8001342" y="0"/>
                </a:lnTo>
                <a:lnTo>
                  <a:pt x="8504658" y="503317"/>
                </a:lnTo>
                <a:lnTo>
                  <a:pt x="8597545" y="503317"/>
                </a:lnTo>
                <a:lnTo>
                  <a:pt x="9100862" y="0"/>
                </a:lnTo>
                <a:lnTo>
                  <a:pt x="9182332" y="0"/>
                </a:lnTo>
                <a:lnTo>
                  <a:pt x="8636074" y="546258"/>
                </a:lnTo>
                <a:lnTo>
                  <a:pt x="8636074" y="634731"/>
                </a:lnTo>
                <a:lnTo>
                  <a:pt x="9370328" y="1368992"/>
                </a:lnTo>
                <a:lnTo>
                  <a:pt x="10101903" y="637414"/>
                </a:lnTo>
                <a:lnTo>
                  <a:pt x="10101903" y="543575"/>
                </a:lnTo>
                <a:lnTo>
                  <a:pt x="9558327" y="0"/>
                </a:lnTo>
                <a:lnTo>
                  <a:pt x="9639797" y="0"/>
                </a:lnTo>
                <a:lnTo>
                  <a:pt x="10143113" y="503315"/>
                </a:lnTo>
                <a:lnTo>
                  <a:pt x="10235999" y="503315"/>
                </a:lnTo>
                <a:lnTo>
                  <a:pt x="10739316" y="0"/>
                </a:lnTo>
                <a:lnTo>
                  <a:pt x="10820787" y="0"/>
                </a:lnTo>
                <a:lnTo>
                  <a:pt x="10274725" y="546060"/>
                </a:lnTo>
                <a:lnTo>
                  <a:pt x="10274725" y="634929"/>
                </a:lnTo>
                <a:lnTo>
                  <a:pt x="11008785" y="1368992"/>
                </a:lnTo>
                <a:lnTo>
                  <a:pt x="11740554" y="637218"/>
                </a:lnTo>
                <a:lnTo>
                  <a:pt x="11740554" y="543765"/>
                </a:lnTo>
                <a:lnTo>
                  <a:pt x="11196788" y="0"/>
                </a:lnTo>
                <a:lnTo>
                  <a:pt x="11278258" y="0"/>
                </a:lnTo>
                <a:lnTo>
                  <a:pt x="11781575" y="503315"/>
                </a:lnTo>
                <a:lnTo>
                  <a:pt x="11874457" y="503315"/>
                </a:lnTo>
                <a:lnTo>
                  <a:pt x="12192000" y="185773"/>
                </a:lnTo>
                <a:lnTo>
                  <a:pt x="12192000" y="267240"/>
                </a:lnTo>
                <a:lnTo>
                  <a:pt x="11913377" y="545862"/>
                </a:lnTo>
                <a:lnTo>
                  <a:pt x="11913377" y="635117"/>
                </a:lnTo>
                <a:lnTo>
                  <a:pt x="12192000" y="913742"/>
                </a:lnTo>
                <a:lnTo>
                  <a:pt x="12192000" y="995212"/>
                </a:lnTo>
                <a:lnTo>
                  <a:pt x="11872927" y="676138"/>
                </a:lnTo>
                <a:lnTo>
                  <a:pt x="11783102" y="676138"/>
                </a:lnTo>
                <a:lnTo>
                  <a:pt x="11049519" y="1409724"/>
                </a:lnTo>
                <a:lnTo>
                  <a:pt x="11777219" y="2137428"/>
                </a:lnTo>
                <a:lnTo>
                  <a:pt x="11878803" y="2137428"/>
                </a:lnTo>
                <a:lnTo>
                  <a:pt x="12192000" y="1824230"/>
                </a:lnTo>
                <a:lnTo>
                  <a:pt x="12192000" y="1905702"/>
                </a:lnTo>
                <a:lnTo>
                  <a:pt x="11913377" y="2184326"/>
                </a:lnTo>
                <a:lnTo>
                  <a:pt x="11913377" y="2273584"/>
                </a:lnTo>
                <a:lnTo>
                  <a:pt x="12192000" y="2552207"/>
                </a:lnTo>
                <a:lnTo>
                  <a:pt x="12192000" y="2633678"/>
                </a:lnTo>
                <a:lnTo>
                  <a:pt x="11868573" y="2310250"/>
                </a:lnTo>
                <a:lnTo>
                  <a:pt x="11787452" y="2310250"/>
                </a:lnTo>
                <a:lnTo>
                  <a:pt x="11049520" y="3048182"/>
                </a:lnTo>
                <a:lnTo>
                  <a:pt x="11780755" y="3779399"/>
                </a:lnTo>
                <a:lnTo>
                  <a:pt x="11875268" y="3779399"/>
                </a:lnTo>
                <a:lnTo>
                  <a:pt x="12192000" y="3462675"/>
                </a:lnTo>
                <a:lnTo>
                  <a:pt x="12192000" y="3544143"/>
                </a:lnTo>
                <a:lnTo>
                  <a:pt x="11913377" y="3822759"/>
                </a:lnTo>
                <a:lnTo>
                  <a:pt x="11913377" y="3912020"/>
                </a:lnTo>
                <a:lnTo>
                  <a:pt x="12192000" y="4190643"/>
                </a:lnTo>
                <a:lnTo>
                  <a:pt x="12192000" y="4272109"/>
                </a:lnTo>
                <a:lnTo>
                  <a:pt x="11872112" y="3952222"/>
                </a:lnTo>
                <a:lnTo>
                  <a:pt x="11783914" y="3952222"/>
                </a:lnTo>
                <a:lnTo>
                  <a:pt x="11049520" y="4686614"/>
                </a:lnTo>
                <a:lnTo>
                  <a:pt x="11781473" y="5418567"/>
                </a:lnTo>
                <a:lnTo>
                  <a:pt x="11874549" y="5418567"/>
                </a:lnTo>
                <a:lnTo>
                  <a:pt x="12192000" y="5101116"/>
                </a:lnTo>
                <a:lnTo>
                  <a:pt x="12192000" y="5182587"/>
                </a:lnTo>
                <a:lnTo>
                  <a:pt x="11913377" y="5461209"/>
                </a:lnTo>
                <a:lnTo>
                  <a:pt x="11913377" y="5550471"/>
                </a:lnTo>
                <a:lnTo>
                  <a:pt x="12192000" y="5829094"/>
                </a:lnTo>
                <a:lnTo>
                  <a:pt x="12192000" y="5910567"/>
                </a:lnTo>
                <a:lnTo>
                  <a:pt x="11872823" y="5591390"/>
                </a:lnTo>
                <a:lnTo>
                  <a:pt x="11783197" y="5591390"/>
                </a:lnTo>
                <a:lnTo>
                  <a:pt x="11049516" y="6325071"/>
                </a:lnTo>
                <a:lnTo>
                  <a:pt x="11582446" y="6858000"/>
                </a:lnTo>
                <a:lnTo>
                  <a:pt x="11500974" y="6858000"/>
                </a:lnTo>
                <a:lnTo>
                  <a:pt x="11008781" y="6365806"/>
                </a:lnTo>
                <a:lnTo>
                  <a:pt x="10516586" y="6858000"/>
                </a:lnTo>
                <a:lnTo>
                  <a:pt x="10435116" y="6858000"/>
                </a:lnTo>
                <a:lnTo>
                  <a:pt x="10968045" y="6325071"/>
                </a:lnTo>
                <a:lnTo>
                  <a:pt x="10234364" y="5591390"/>
                </a:lnTo>
                <a:lnTo>
                  <a:pt x="10144745" y="5591390"/>
                </a:lnTo>
                <a:lnTo>
                  <a:pt x="9411065" y="6325069"/>
                </a:lnTo>
                <a:lnTo>
                  <a:pt x="9943996" y="6858000"/>
                </a:lnTo>
                <a:lnTo>
                  <a:pt x="9862523" y="6858000"/>
                </a:lnTo>
                <a:lnTo>
                  <a:pt x="9370328" y="6365806"/>
                </a:lnTo>
                <a:lnTo>
                  <a:pt x="8878134" y="6858000"/>
                </a:lnTo>
                <a:lnTo>
                  <a:pt x="8796667" y="6858000"/>
                </a:lnTo>
                <a:lnTo>
                  <a:pt x="9329595" y="6325072"/>
                </a:lnTo>
                <a:lnTo>
                  <a:pt x="8595914" y="5591390"/>
                </a:lnTo>
                <a:lnTo>
                  <a:pt x="8506293" y="5591390"/>
                </a:lnTo>
                <a:lnTo>
                  <a:pt x="7772608" y="6325072"/>
                </a:lnTo>
                <a:lnTo>
                  <a:pt x="8305536" y="6858000"/>
                </a:lnTo>
                <a:lnTo>
                  <a:pt x="8224066" y="6858000"/>
                </a:lnTo>
                <a:lnTo>
                  <a:pt x="7731873" y="6365807"/>
                </a:lnTo>
                <a:lnTo>
                  <a:pt x="7239682" y="6858000"/>
                </a:lnTo>
                <a:lnTo>
                  <a:pt x="7158212" y="6858000"/>
                </a:lnTo>
                <a:lnTo>
                  <a:pt x="7691139" y="6325072"/>
                </a:lnTo>
                <a:lnTo>
                  <a:pt x="6957458" y="5591390"/>
                </a:lnTo>
                <a:lnTo>
                  <a:pt x="6867837" y="5591390"/>
                </a:lnTo>
                <a:lnTo>
                  <a:pt x="6134155" y="6325074"/>
                </a:lnTo>
                <a:lnTo>
                  <a:pt x="6667081" y="6858000"/>
                </a:lnTo>
                <a:lnTo>
                  <a:pt x="6585611" y="6858000"/>
                </a:lnTo>
                <a:lnTo>
                  <a:pt x="6093420" y="6365809"/>
                </a:lnTo>
                <a:lnTo>
                  <a:pt x="5601241" y="6858000"/>
                </a:lnTo>
                <a:lnTo>
                  <a:pt x="5519777" y="6858000"/>
                </a:lnTo>
                <a:lnTo>
                  <a:pt x="6052687" y="6325074"/>
                </a:lnTo>
                <a:lnTo>
                  <a:pt x="5319020" y="5591390"/>
                </a:lnTo>
                <a:lnTo>
                  <a:pt x="5229403" y="5591390"/>
                </a:lnTo>
                <a:lnTo>
                  <a:pt x="4495737" y="6325072"/>
                </a:lnTo>
                <a:lnTo>
                  <a:pt x="5028651" y="6858000"/>
                </a:lnTo>
                <a:lnTo>
                  <a:pt x="4947185" y="6858000"/>
                </a:lnTo>
                <a:lnTo>
                  <a:pt x="4454997" y="6365807"/>
                </a:lnTo>
                <a:lnTo>
                  <a:pt x="3962793" y="6858000"/>
                </a:lnTo>
                <a:lnTo>
                  <a:pt x="3881322" y="6858000"/>
                </a:lnTo>
                <a:lnTo>
                  <a:pt x="4414258" y="6325072"/>
                </a:lnTo>
                <a:lnTo>
                  <a:pt x="3680564" y="5591390"/>
                </a:lnTo>
                <a:lnTo>
                  <a:pt x="3590947" y="5591390"/>
                </a:lnTo>
                <a:lnTo>
                  <a:pt x="2857282" y="6325074"/>
                </a:lnTo>
                <a:lnTo>
                  <a:pt x="3390191" y="6858000"/>
                </a:lnTo>
                <a:lnTo>
                  <a:pt x="3308720" y="6858000"/>
                </a:lnTo>
                <a:lnTo>
                  <a:pt x="2816545" y="6365809"/>
                </a:lnTo>
                <a:lnTo>
                  <a:pt x="2324368" y="6858000"/>
                </a:lnTo>
                <a:lnTo>
                  <a:pt x="2242901" y="6858000"/>
                </a:lnTo>
                <a:lnTo>
                  <a:pt x="2775812" y="6325075"/>
                </a:lnTo>
                <a:lnTo>
                  <a:pt x="2042142" y="5591390"/>
                </a:lnTo>
                <a:lnTo>
                  <a:pt x="1952525" y="5591390"/>
                </a:lnTo>
                <a:lnTo>
                  <a:pt x="1218836" y="6325074"/>
                </a:lnTo>
                <a:lnTo>
                  <a:pt x="1751766" y="6858000"/>
                </a:lnTo>
                <a:lnTo>
                  <a:pt x="1670295" y="6858000"/>
                </a:lnTo>
                <a:lnTo>
                  <a:pt x="1178103" y="6365809"/>
                </a:lnTo>
                <a:lnTo>
                  <a:pt x="685912" y="6858000"/>
                </a:lnTo>
                <a:lnTo>
                  <a:pt x="604442" y="6858000"/>
                </a:lnTo>
                <a:lnTo>
                  <a:pt x="1137368" y="6325074"/>
                </a:lnTo>
                <a:lnTo>
                  <a:pt x="403687" y="5591390"/>
                </a:lnTo>
                <a:lnTo>
                  <a:pt x="314068" y="5591390"/>
                </a:lnTo>
                <a:lnTo>
                  <a:pt x="0" y="5905454"/>
                </a:lnTo>
                <a:lnTo>
                  <a:pt x="0" y="5823984"/>
                </a:lnTo>
                <a:lnTo>
                  <a:pt x="270015" y="5553973"/>
                </a:lnTo>
                <a:lnTo>
                  <a:pt x="270015" y="5457718"/>
                </a:lnTo>
                <a:lnTo>
                  <a:pt x="0" y="5187707"/>
                </a:lnTo>
                <a:lnTo>
                  <a:pt x="0" y="5106238"/>
                </a:lnTo>
                <a:lnTo>
                  <a:pt x="312334" y="5418567"/>
                </a:lnTo>
                <a:lnTo>
                  <a:pt x="405422" y="5418567"/>
                </a:lnTo>
                <a:lnTo>
                  <a:pt x="1137366" y="4686620"/>
                </a:lnTo>
                <a:lnTo>
                  <a:pt x="402969" y="3952222"/>
                </a:lnTo>
                <a:lnTo>
                  <a:pt x="314782" y="3952222"/>
                </a:lnTo>
                <a:lnTo>
                  <a:pt x="0" y="4267000"/>
                </a:lnTo>
                <a:lnTo>
                  <a:pt x="0" y="4185531"/>
                </a:lnTo>
                <a:lnTo>
                  <a:pt x="270021" y="3915515"/>
                </a:lnTo>
                <a:lnTo>
                  <a:pt x="270021" y="3819273"/>
                </a:lnTo>
                <a:lnTo>
                  <a:pt x="0" y="3549264"/>
                </a:lnTo>
                <a:lnTo>
                  <a:pt x="0" y="3467795"/>
                </a:lnTo>
                <a:lnTo>
                  <a:pt x="311617" y="3779399"/>
                </a:lnTo>
                <a:lnTo>
                  <a:pt x="406137" y="3779399"/>
                </a:lnTo>
                <a:lnTo>
                  <a:pt x="1137368" y="3048185"/>
                </a:lnTo>
                <a:lnTo>
                  <a:pt x="399436" y="2310252"/>
                </a:lnTo>
                <a:lnTo>
                  <a:pt x="318316" y="2310252"/>
                </a:lnTo>
                <a:lnTo>
                  <a:pt x="0" y="2628563"/>
                </a:lnTo>
                <a:lnTo>
                  <a:pt x="0" y="2547095"/>
                </a:lnTo>
                <a:lnTo>
                  <a:pt x="270029" y="2277071"/>
                </a:lnTo>
                <a:lnTo>
                  <a:pt x="270029" y="2180845"/>
                </a:lnTo>
                <a:lnTo>
                  <a:pt x="0" y="1910819"/>
                </a:lnTo>
                <a:lnTo>
                  <a:pt x="0" y="1829350"/>
                </a:lnTo>
                <a:lnTo>
                  <a:pt x="308083" y="2137429"/>
                </a:lnTo>
                <a:lnTo>
                  <a:pt x="409669" y="2137429"/>
                </a:lnTo>
                <a:lnTo>
                  <a:pt x="1137368" y="1409728"/>
                </a:lnTo>
                <a:lnTo>
                  <a:pt x="403782" y="676139"/>
                </a:lnTo>
                <a:lnTo>
                  <a:pt x="313968" y="676139"/>
                </a:lnTo>
                <a:lnTo>
                  <a:pt x="0" y="990105"/>
                </a:lnTo>
                <a:lnTo>
                  <a:pt x="0" y="908638"/>
                </a:lnTo>
                <a:lnTo>
                  <a:pt x="270036" y="638604"/>
                </a:lnTo>
                <a:lnTo>
                  <a:pt x="270036" y="542392"/>
                </a:lnTo>
                <a:lnTo>
                  <a:pt x="0" y="272361"/>
                </a:lnTo>
                <a:lnTo>
                  <a:pt x="0" y="190891"/>
                </a:lnTo>
                <a:lnTo>
                  <a:pt x="312431" y="503317"/>
                </a:lnTo>
                <a:lnTo>
                  <a:pt x="405323" y="503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5B95B-B8BB-5084-03CE-D000F9E6E3E8}"/>
              </a:ext>
            </a:extLst>
          </p:cNvPr>
          <p:cNvSpPr>
            <a:spLocks noGrp="1"/>
          </p:cNvSpPr>
          <p:nvPr>
            <p:ph type="title"/>
          </p:nvPr>
        </p:nvSpPr>
        <p:spPr>
          <a:xfrm>
            <a:off x="5590120" y="1105351"/>
            <a:ext cx="5477071" cy="3023981"/>
          </a:xfrm>
        </p:spPr>
        <p:txBody>
          <a:bodyPr vert="horz" lIns="91440" tIns="45720" rIns="91440" bIns="45720" rtlCol="0" anchor="b">
            <a:normAutofit/>
          </a:bodyPr>
          <a:lstStyle/>
          <a:p>
            <a:pPr algn="l"/>
            <a:r>
              <a:rPr lang="en-US" sz="4400">
                <a:solidFill>
                  <a:schemeClr val="bg1"/>
                </a:solidFill>
              </a:rPr>
              <a:t>Section II</a:t>
            </a:r>
          </a:p>
        </p:txBody>
      </p:sp>
      <p:sp>
        <p:nvSpPr>
          <p:cNvPr id="3" name="Text Placeholder 2">
            <a:extLst>
              <a:ext uri="{FF2B5EF4-FFF2-40B4-BE49-F238E27FC236}">
                <a16:creationId xmlns:a16="http://schemas.microsoft.com/office/drawing/2014/main" id="{7524E029-1FBE-A88D-3528-BB68A4EC9235}"/>
              </a:ext>
            </a:extLst>
          </p:cNvPr>
          <p:cNvSpPr>
            <a:spLocks noGrp="1"/>
          </p:cNvSpPr>
          <p:nvPr>
            <p:ph type="body" idx="1"/>
          </p:nvPr>
        </p:nvSpPr>
        <p:spPr>
          <a:xfrm>
            <a:off x="5590120" y="4297556"/>
            <a:ext cx="5477071" cy="1431695"/>
          </a:xfrm>
        </p:spPr>
        <p:txBody>
          <a:bodyPr vert="horz" lIns="91440" tIns="45720" rIns="91440" bIns="45720" rtlCol="0" anchor="t">
            <a:normAutofit/>
          </a:bodyPr>
          <a:lstStyle/>
          <a:p>
            <a:r>
              <a:rPr lang="en-US" sz="1600">
                <a:solidFill>
                  <a:schemeClr val="bg1"/>
                </a:solidFill>
              </a:rPr>
              <a:t>Objective Data</a:t>
            </a:r>
          </a:p>
        </p:txBody>
      </p:sp>
      <p:cxnSp>
        <p:nvCxnSpPr>
          <p:cNvPr id="20" name="Straight Connector 19">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1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BBB1-2E24-59EB-B249-8A4EB358C305}"/>
              </a:ext>
            </a:extLst>
          </p:cNvPr>
          <p:cNvSpPr>
            <a:spLocks noGrp="1"/>
          </p:cNvSpPr>
          <p:nvPr>
            <p:ph type="title"/>
          </p:nvPr>
        </p:nvSpPr>
        <p:spPr>
          <a:xfrm>
            <a:off x="1024128" y="585216"/>
            <a:ext cx="9720072" cy="1499616"/>
          </a:xfrm>
        </p:spPr>
        <p:txBody>
          <a:bodyPr>
            <a:normAutofit/>
          </a:bodyPr>
          <a:lstStyle/>
          <a:p>
            <a:r>
              <a:rPr lang="en-US" dirty="0"/>
              <a:t>Health history</a:t>
            </a:r>
          </a:p>
        </p:txBody>
      </p:sp>
      <p:graphicFrame>
        <p:nvGraphicFramePr>
          <p:cNvPr id="5" name="Content Placeholder 2">
            <a:extLst>
              <a:ext uri="{FF2B5EF4-FFF2-40B4-BE49-F238E27FC236}">
                <a16:creationId xmlns:a16="http://schemas.microsoft.com/office/drawing/2014/main" id="{1B0BD282-768D-A878-BF91-0199AD6FA329}"/>
              </a:ext>
            </a:extLst>
          </p:cNvPr>
          <p:cNvGraphicFramePr>
            <a:graphicFrameLocks noGrp="1"/>
          </p:cNvGraphicFramePr>
          <p:nvPr>
            <p:ph idx="1"/>
            <p:extLst>
              <p:ext uri="{D42A27DB-BD31-4B8C-83A1-F6EECF244321}">
                <p14:modId xmlns:p14="http://schemas.microsoft.com/office/powerpoint/2010/main" val="122925747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949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287DF-63B2-4B7A-8034-C6B8A1AD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61F75-77A8-E4EC-9C8A-39DEC7965C10}"/>
              </a:ext>
            </a:extLst>
          </p:cNvPr>
          <p:cNvSpPr>
            <a:spLocks noGrp="1"/>
          </p:cNvSpPr>
          <p:nvPr>
            <p:ph type="title"/>
          </p:nvPr>
        </p:nvSpPr>
        <p:spPr>
          <a:xfrm>
            <a:off x="1024129" y="585216"/>
            <a:ext cx="3779085" cy="1499616"/>
          </a:xfrm>
        </p:spPr>
        <p:txBody>
          <a:bodyPr>
            <a:normAutofit/>
          </a:bodyPr>
          <a:lstStyle/>
          <a:p>
            <a:r>
              <a:rPr lang="en-US">
                <a:solidFill>
                  <a:srgbClr val="FFFFFF"/>
                </a:solidFill>
              </a:rPr>
              <a:t>Medical history summary</a:t>
            </a:r>
          </a:p>
        </p:txBody>
      </p:sp>
      <p:cxnSp>
        <p:nvCxnSpPr>
          <p:cNvPr id="15" name="Straight Connector 14">
            <a:extLst>
              <a:ext uri="{FF2B5EF4-FFF2-40B4-BE49-F238E27FC236}">
                <a16:creationId xmlns:a16="http://schemas.microsoft.com/office/drawing/2014/main" id="{A4A86DA6-9773-40FB-ABE6-7561E38F39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54E5A7-42E7-2417-1BD3-4A08FB8AAA08}"/>
              </a:ext>
            </a:extLst>
          </p:cNvPr>
          <p:cNvSpPr>
            <a:spLocks noGrp="1"/>
          </p:cNvSpPr>
          <p:nvPr>
            <p:ph idx="1"/>
          </p:nvPr>
        </p:nvSpPr>
        <p:spPr>
          <a:xfrm>
            <a:off x="1024129" y="2286000"/>
            <a:ext cx="3791711" cy="3931920"/>
          </a:xfrm>
        </p:spPr>
        <p:txBody>
          <a:bodyPr>
            <a:normAutofit/>
          </a:bodyPr>
          <a:lstStyle/>
          <a:p>
            <a:r>
              <a:rPr lang="en-US" dirty="0">
                <a:solidFill>
                  <a:srgbClr val="FFFFFF"/>
                </a:solidFill>
              </a:rPr>
              <a:t>First appointment : 10/21/2025</a:t>
            </a:r>
          </a:p>
          <a:p>
            <a:r>
              <a:rPr lang="en-US" dirty="0">
                <a:solidFill>
                  <a:srgbClr val="FFFFFF"/>
                </a:solidFill>
              </a:rPr>
              <a:t>Patient presents with no surgeries, medications, &amp; allergies</a:t>
            </a:r>
          </a:p>
        </p:txBody>
      </p:sp>
      <p:pic>
        <p:nvPicPr>
          <p:cNvPr id="5" name="Picture 4" descr="A white rectangular sign with black text&#10;&#10;AI-generated content may be incorrect.">
            <a:extLst>
              <a:ext uri="{FF2B5EF4-FFF2-40B4-BE49-F238E27FC236}">
                <a16:creationId xmlns:a16="http://schemas.microsoft.com/office/drawing/2014/main" id="{1D6F56F5-B808-1EDF-DEB7-32116CF94DF2}"/>
              </a:ext>
            </a:extLst>
          </p:cNvPr>
          <p:cNvPicPr>
            <a:picLocks noChangeAspect="1"/>
          </p:cNvPicPr>
          <p:nvPr/>
        </p:nvPicPr>
        <p:blipFill>
          <a:blip r:embed="rId2"/>
          <a:stretch>
            <a:fillRect/>
          </a:stretch>
        </p:blipFill>
        <p:spPr>
          <a:xfrm>
            <a:off x="6096000" y="2815209"/>
            <a:ext cx="5455921" cy="1227581"/>
          </a:xfrm>
          <a:prstGeom prst="rect">
            <a:avLst/>
          </a:prstGeom>
        </p:spPr>
      </p:pic>
    </p:spTree>
    <p:extLst>
      <p:ext uri="{BB962C8B-B14F-4D97-AF65-F5344CB8AC3E}">
        <p14:creationId xmlns:p14="http://schemas.microsoft.com/office/powerpoint/2010/main" val="4013031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docProps/app.xml><?xml version="1.0" encoding="utf-8"?>
<Properties xmlns="http://schemas.openxmlformats.org/officeDocument/2006/extended-properties" xmlns:vt="http://schemas.openxmlformats.org/officeDocument/2006/docPropsVTypes">
  <Template>Integral</Template>
  <TotalTime>8013</TotalTime>
  <Words>1036</Words>
  <Application>Microsoft Macintosh PowerPoint</Application>
  <PresentationFormat>Widescreen</PresentationFormat>
  <Paragraphs>117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Tw Cen MT</vt:lpstr>
      <vt:lpstr>Tw Cen MT Condensed</vt:lpstr>
      <vt:lpstr>Wingdings 3</vt:lpstr>
      <vt:lpstr>Integral</vt:lpstr>
      <vt:lpstr>John Doe</vt:lpstr>
      <vt:lpstr>Section 1 </vt:lpstr>
      <vt:lpstr>General Characteristics of patient</vt:lpstr>
      <vt:lpstr>Social history</vt:lpstr>
      <vt:lpstr>Dental history Summary</vt:lpstr>
      <vt:lpstr>Economic influences</vt:lpstr>
      <vt:lpstr>Section II</vt:lpstr>
      <vt:lpstr>Health history</vt:lpstr>
      <vt:lpstr>Medical history summary</vt:lpstr>
      <vt:lpstr>Eoio Finding Head’s tab</vt:lpstr>
      <vt:lpstr>History tab &amp; General Tab</vt:lpstr>
      <vt:lpstr>Head Tab</vt:lpstr>
      <vt:lpstr>Cosmetic and occlusion tab </vt:lpstr>
      <vt:lpstr>TMJ and perio tab </vt:lpstr>
      <vt:lpstr>Caries risk assessment</vt:lpstr>
      <vt:lpstr>Radiology treatment plan</vt:lpstr>
      <vt:lpstr>Evidence data</vt:lpstr>
      <vt:lpstr>Arestin</vt:lpstr>
      <vt:lpstr>Radiographs before treatment 20 fmx (sent from Access Dental)</vt:lpstr>
      <vt:lpstr>panoramic</vt:lpstr>
      <vt:lpstr>Intra- oral images before treatment </vt:lpstr>
      <vt:lpstr>Plaque index first appointment </vt:lpstr>
      <vt:lpstr>Periodontal diagnosis</vt:lpstr>
      <vt:lpstr>Calculus deposit assessment </vt:lpstr>
      <vt:lpstr>Phase microscope findings</vt:lpstr>
      <vt:lpstr>Section iii</vt:lpstr>
      <vt:lpstr>Periodontal therapy</vt:lpstr>
      <vt:lpstr>Dental Hygiene Treatment Diagnosis (adpie)   Assess: Extra and intra oral examination, calculus assessment, periodontal assessment, and radiographs  Diagnose: Calculus level II &amp; III, probing depths, generalized horizontal bone loss evident on the x-rays, best treatment option would be scaling and root planning  Plan: Oral hygiene instructions, intra oral photos, SRP Q 1-4, Fluoride varnish, Arestin placement   Implement: review treatment plan with patient    Evaluate: 6-week reevaluation </vt:lpstr>
      <vt:lpstr>Timeline of appointments</vt:lpstr>
      <vt:lpstr>Motivation Techniques </vt:lpstr>
      <vt:lpstr>Dental hygiene treatment &amp; patient response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Yeoman</dc:creator>
  <cp:lastModifiedBy>Taylor Yeoman</cp:lastModifiedBy>
  <cp:revision>5</cp:revision>
  <dcterms:created xsi:type="dcterms:W3CDTF">2025-11-09T05:32:34Z</dcterms:created>
  <dcterms:modified xsi:type="dcterms:W3CDTF">2025-11-21T04:11:37Z</dcterms:modified>
</cp:coreProperties>
</file>